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  <p:sldMasterId id="2147483660" r:id="rId6"/>
  </p:sldMasterIdLst>
  <p:notesMasterIdLst>
    <p:notesMasterId r:id="rId7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微软雅黑" pitchFamily="0" charset="0"/>
        <a:cs typeface="Arial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微软雅黑" pitchFamily="0" charset="0"/>
        <a:cs typeface="Arial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微软雅黑" pitchFamily="0" charset="0"/>
        <a:cs typeface="Arial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微软雅黑" pitchFamily="0" charset="0"/>
        <a:cs typeface="Arial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微软雅黑" pitchFamily="0" charset="0"/>
        <a:cs typeface="Arial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微软雅黑" pitchFamily="0" charset="0"/>
        <a:cs typeface="Arial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微软雅黑" pitchFamily="0" charset="0"/>
        <a:cs typeface="Arial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微软雅黑" pitchFamily="0" charset="0"/>
        <a:cs typeface="Arial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800" b="0" i="0" u="none" strike="noStrike" kern="1" cap="none" spc="0" baseline="0">
        <a:solidFill>
          <a:schemeClr val="tx1"/>
        </a:solidFill>
        <a:effectLst/>
        <a:latin typeface="Arial" pitchFamily="2" charset="-52"/>
        <a:ea typeface="微软雅黑" pitchFamily="0" charset="0"/>
        <a:cs typeface="Arial" pitchFamily="2" charset="-52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40060412" val="1068" revOS="4"/>
      <pr:smFileRevision xmlns:pr="smNativeData" xmlns="smNativeData" dt="1740060412" val="0"/>
      <pr:guideOptions xmlns:pr="smNativeData" xmlns="smNativeData" dt="1740060412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Grid="0">
      <p:cViewPr varScale="1">
        <p:scale>
          <a:sx n="70" d="100"/>
          <a:sy n="70" d="100"/>
        </p:scale>
        <p:origin x="384" y="589"/>
      </p:cViewPr>
      <p:guideLst x="0" y="0"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15" d="100"/>
        <a:sy n="15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384" y="589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pISG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AAAAABIEgAA0wIAABAAAAAmAAAACAAAAD+PAAAAAAAA"/>
              </a:ext>
            </a:extLst>
          </p:cNvSpPr>
          <p:nvPr>
            <p:ph type="hdr" sz="quarter"/>
          </p:nvPr>
        </p:nvSpPr>
        <p:spPr>
          <a:xfrm>
            <a:off x="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zh-cn" sz="1200" cap="none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</a:p>
        </p:txBody>
      </p:sp>
      <p:sp>
        <p:nvSpPr>
          <p:cNvPr id="3" name="日期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CYvsC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AAAAAAuKgAA0wIAABAAAAAmAAAACAAAAD+PAAAAAAAA"/>
              </a:ext>
            </a:extLst>
          </p:cNvSpPr>
          <p:nvPr>
            <p:ph type="dt" idx="10"/>
          </p:nvPr>
        </p:nvSpPr>
        <p:spPr>
          <a:xfrm>
            <a:off x="3884930" y="0"/>
            <a:ext cx="2971800" cy="45910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r">
              <a:defRPr lang="zh-cn" sz="1200" cap="none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fld id="{07E8181D-53EA-BDEE-A450-A5BB561E52F0}" type="datetime1">
              <a:t/>
            </a:fld>
          </a:p>
        </p:txBody>
      </p:sp>
      <p:sp>
        <p:nvSpPr>
          <p:cNvPr id="4" name="幻灯片图像占位符 3"/>
          <p:cNvSpPr>
            <a:spLocks noGrp="1" noChangeArrowheads="1"/>
            <a:extLst>
              <a:ext uri="smNativeData">
                <pr:smNativeData xmlns:pr="smNativeData" xmlns="smNativeData" val="SMDATA_15_/Da3ZxMAAAAlAAAAZAAAAC0AAAAAkAAAAEgAAACQAAAASAAAAAAAAAABAAAAAAAAAAEAAABQAAAAAAAAAAAA4D8AAAAAAADgPwAAAAAAAOA/AAAAAAAA4D8AAAAAAADgPwAAAAAAAOA/AAAAAAAA4D8AAAAAAADgPwAAAAAAAOA/AAAAAAAA4D8CAAAAjAAAAAAAAAAAAAAAW5vVDP///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GCF1r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L8PAAD/HwAA"/>
              </a:ext>
            </a:extLst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headEnd type="none"/>
            <a:tailEnd type="none"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5" name="备注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JzyT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D8PAAD/HwAA"/>
              </a:ext>
            </a:extLst>
          </p:cNvSpPr>
          <p:nvPr>
            <p:ph type="body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6" name="页脚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WLNK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AAAAAG41AABIEgAAQDgAABAAAAAmAAAACAAAAL+PAAD/HwAA"/>
              </a:ext>
            </a:extLst>
          </p:cNvSpPr>
          <p:nvPr>
            <p:ph type="ftr" sz="quarter" idx="11"/>
          </p:nvPr>
        </p:nvSpPr>
        <p:spPr>
          <a:xfrm>
            <a:off x="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zh-cn" sz="1200" cap="none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</a:p>
        </p:txBody>
      </p:sp>
      <p:sp>
        <p:nvSpPr>
          <p:cNvPr id="7" name="灯片编号占位符 6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FBgEv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L+PAAD/Hw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r">
              <a:defRPr lang="zh-cn" sz="1200" cap="none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fld id="{07E8643C-72EA-BD92-A450-84C72A1E52D1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zh-cn" sz="1200" b="0" i="0" u="none" strike="noStrike" kern="1" cap="none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smNativeData" xmlns="smNativeData" val="SMDATA_15_/Da3ZxMAAAAlAAAAZAAAAC0AAAAAkAAAAEgAAACQAAAAS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LC4n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L/8ww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QAABIbAAD4JQAAODEAABAAAAAmAAAACAAAAAE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RVUH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zh-cn"/>
            </a:pPr>
            <a:fld id="{07E82A3C-72EA-BDDC-A450-8489641E52D1}" type="slidenum">
              <a:t/>
            </a:fld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smNativeData" xmlns="smNativeData" val="SMDATA_15_/Da3ZxMAAAAlAAAAZAAAAC0AAAAAkAAAAEgAAACQAAAAS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EBA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E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D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zh-cn"/>
            </a:pPr>
            <a:fld id="{07E85962-2CEA-BDAF-A450-DAFA171E528F}" type="slidenum">
              <a:t/>
            </a:fld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smNativeData" xmlns="smNativeData" val="SMDATA_15_/Da3ZxMAAAAlAAAAZAAAAC0AAAAAkAAAAEgAAACQAAAAS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E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Bg72g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zh-cn"/>
            </a:pPr>
            <a:fld id="{07E80D86-C8EA-BDFB-A450-3EAE431E526B}" type="slidenum">
              <a:t/>
            </a:fld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smNativeData" xmlns="smNativeData" val="SMDATA_15_/Da3ZxMAAAAlAAAAZAAAAC0AAAAAkAAAAEgAAACQAAAAS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BTq8g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E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zh-cn"/>
            </a:pPr>
            <a:fld id="{07E81DE8-A6EA-BDEB-A450-50BE531E5205}" type="slidenum">
              <a:t/>
            </a:fld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ChangeArrowheads="1"/>
            <a:extLst>
              <a:ext uri="smNativeData">
                <pr:smNativeData xmlns:pr="smNativeData" xmlns="smNativeData" val="SMDATA_15_/Da3ZxMAAAAlAAAAZAAAAC0AAAAAkAAAAEgAAACQAAAAS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Q62g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OAQAAAgHAAD4JQAABBoAABAAAAAmAAAACAAAAAEAAAAAAAAA"/>
              </a:ext>
            </a:extLst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HJtYX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IbAAD4JQAAODEAABAAAAAmAAAACAAAAAEAAAAAAAAA"/>
              </a:ext>
            </a:extLst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1sI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5hcAAG41AAAuKgAAQDgAABAAAAAmAAAACAAAAAEAAAAAAAAA"/>
              </a:ext>
            </a:extLst>
          </p:cNvSpPr>
          <p:nvPr>
            <p:ph type="sldNum" sz="quarter" idx="12"/>
          </p:nvPr>
        </p:nvSpPr>
        <p:spPr>
          <a:xfrm>
            <a:off x="3884930" y="8685530"/>
            <a:ext cx="2971800" cy="458470"/>
          </a:xfrm>
        </p:spPr>
        <p:txBody>
          <a:bodyPr/>
          <a:lstStyle/>
          <a:p>
            <a:pPr>
              <a:defRPr lang="zh-cn"/>
            </a:pPr>
            <a:fld id="{07E87328-66EA-BD85-A450-90D03D1E52C5}" type="slidenum">
              <a:t/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C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cAAKAFAACoQwAAcBUAABAAAAAmAAAACAAAAL2gAAAAAAAA"/>
              </a:ext>
            </a:extLst>
          </p:cNvSpPr>
          <p:nvPr>
            <p:ph type="ctrTitle"/>
          </p:nvPr>
        </p:nvSpPr>
        <p:spPr>
          <a:xfrm>
            <a:off x="1198880" y="914400"/>
            <a:ext cx="9799320" cy="2570480"/>
          </a:xfrm>
        </p:spPr>
        <p:txBody>
          <a:bodyPr vert="horz" wrap="square" lIns="90170" tIns="46990" rIns="90170" bIns="46990" numCol="1" spcCol="215900" anchor="b">
            <a:prstTxWarp prst="textNoShape">
              <a:avLst/>
            </a:prstTxWarp>
          </a:bodyPr>
          <a:lstStyle>
            <a:lvl1pPr algn="ctr">
              <a:defRPr lang="zh-cn" sz="6000" cap="none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副标题 2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cAAOcVAACoQwAA9h4AABAAAAAmAAAACAAAAD2gAAAAAAAA"/>
              </a:ext>
            </a:extLst>
          </p:cNvSpPr>
          <p:nvPr>
            <p:ph type="subTitle" idx="1"/>
          </p:nvPr>
        </p:nvSpPr>
        <p:spPr>
          <a:xfrm>
            <a:off x="1198880" y="3560445"/>
            <a:ext cx="9799320" cy="1472565"/>
          </a:xfrm>
        </p:spPr>
        <p:txBody>
          <a:bodyPr vert="horz" wrap="square" lIns="90170" tIns="46990" rIns="90170" bIns="46990" numCol="1" spcCol="215900" anchor="t">
            <a:prstTxWarp prst="textNoShape">
              <a:avLst/>
            </a:prstTxWarp>
          </a:bodyPr>
          <a:lstStyle>
            <a:lvl1pPr marL="0" indent="0" algn="ctr">
              <a:lnSpc>
                <a:spcPct val="110000"/>
              </a:lnSpc>
              <a:buNone/>
              <a:defRPr lang="zh-cn" sz="2400" cap="none" spc="40"/>
            </a:lvl1pPr>
            <a:lvl2pPr marL="457200" indent="0" algn="ctr">
              <a:buNone/>
              <a:defRPr lang="zh-cn" sz="2000" cap="none"/>
            </a:lvl2pPr>
            <a:lvl3pPr marL="914400" indent="0" algn="ctr">
              <a:buNone/>
              <a:defRPr lang="zh-cn" sz="1800" cap="none"/>
            </a:lvl3pPr>
            <a:lvl4pPr marL="1371600" indent="0" algn="ctr">
              <a:buNone/>
              <a:defRPr lang="zh-cn" sz="1600" cap="none"/>
            </a:lvl4pPr>
            <a:lvl5pPr marL="1828800" indent="0" algn="ctr">
              <a:buNone/>
              <a:defRPr lang="zh-cn" sz="1600" cap="none"/>
            </a:lvl5pPr>
            <a:lvl6pPr marL="2286000" indent="0" algn="ctr">
              <a:buNone/>
              <a:defRPr lang="zh-cn" sz="1600" cap="none"/>
            </a:lvl6pPr>
            <a:lvl7pPr marL="2743200" indent="0" algn="ctr">
              <a:buNone/>
              <a:defRPr lang="zh-cn" sz="1600" cap="none"/>
            </a:lvl7pPr>
            <a:lvl8pPr marL="3200400" indent="0" algn="ctr">
              <a:buNone/>
              <a:defRPr lang="zh-cn" sz="1600" cap="none"/>
            </a:lvl8pPr>
            <a:lvl9pPr marL="3657600" indent="0" algn="ctr">
              <a:buNone/>
              <a:defRPr lang="zh-cn" sz="1600" cap="none"/>
            </a:lvl9pPr>
          </a:lstStyle>
          <a:p>
            <a:pPr>
              <a:defRPr lang="zh-cn"/>
            </a:pPr>
            <a:r>
              <a:t>单击此处编辑母版副标题样式</a:t>
            </a:r>
          </a:p>
        </p:txBody>
      </p:sp>
      <p:sp>
        <p:nvSpPr>
          <p:cNvPr id="4" name="日期占位符 1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MAANgmAABgFAAAyyg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7072-3CEA-BD86-A450-CAD33E1E529F}" type="datetime1">
              <a:t/>
            </a:fld>
          </a:p>
        </p:txBody>
      </p:sp>
      <p:sp>
        <p:nvSpPr>
          <p:cNvPr id="5" name="页脚占位符 16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kAANgmAACuMQAAyyg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6" name="灯片编号占位符 17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DYAANgmAAA4RwAAyyg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3F6F-21EA-BDC9-A450-D79C711E5282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MAANgmAABgFAAAyyg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7FB7-F9EA-BD89-A450-0FDC311E525A}" type="datetime1">
              <a:t/>
            </a:fld>
          </a:p>
        </p:txBody>
      </p:sp>
      <p:sp>
        <p:nvSpPr>
          <p:cNvPr id="3" name="页脚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kAANgmAACuMQAAyyg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4" name="灯片编号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DYAANgmAAA4RwAAyyg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1F71-3FEA-BDE9-A450-C9BC511E529C}" type="slidenum">
              <a:t/>
            </a:fld>
          </a:p>
        </p:txBody>
      </p:sp>
      <p:sp>
        <p:nvSpPr>
          <p:cNvPr id="5" name="内容占位符 6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MAAMMEAAA+RwAAfSYAABAAAAAmAAAACAAAAAEAAAAAAAAA"/>
              </a:ext>
            </a:extLst>
          </p:cNvSpPr>
          <p:nvPr>
            <p:ph idx="13"/>
          </p:nvPr>
        </p:nvSpPr>
        <p:spPr>
          <a:xfrm>
            <a:off x="608330" y="774065"/>
            <a:ext cx="10972800" cy="5482590"/>
          </a:xfrm>
        </p:spPr>
        <p:txBody>
          <a:bodyPr/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MAANgmAABgFAAAyyg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397A-34EA-BDCF-A450-C29A771E5297}" type="datetime1">
              <a:t/>
            </a:fld>
          </a:p>
        </p:txBody>
      </p:sp>
      <p:sp>
        <p:nvSpPr>
          <p:cNvPr id="3" name="页脚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kAANgmAACuMQAAyyg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4" name="灯片编号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DYAANgmAAA4RwAAyyg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5859-17EA-BDAE-A450-E1FB161E52B4}" type="slidenum">
              <a:t/>
            </a:fld>
          </a:p>
        </p:txBody>
      </p:sp>
      <p:sp>
        <p:nvSpPr>
          <p:cNvPr id="5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cAAEgPAACoQwAAjBUAABAAAAAmAAAACAAAAL2gAAAAAAAA"/>
              </a:ext>
            </a:extLst>
          </p:cNvSpPr>
          <p:nvPr>
            <p:ph type="title"/>
          </p:nvPr>
        </p:nvSpPr>
        <p:spPr>
          <a:xfrm>
            <a:off x="1198880" y="2484120"/>
            <a:ext cx="9799320" cy="1018540"/>
          </a:xfrm>
        </p:spPr>
        <p:txBody>
          <a:bodyPr vert="horz" wrap="square" lIns="90170" tIns="46990" rIns="90170" bIns="46990" numCol="1" spcCol="215900" anchor="t">
            <a:prstTxWarp prst="textNoShape">
              <a:avLst/>
            </a:prstTxWarp>
          </a:bodyPr>
          <a:lstStyle>
            <a:lvl1pPr algn="ctr">
              <a:defRPr lang="zh-cn" sz="6000" cap="none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单击此处编辑标题</a:t>
            </a:r>
          </a:p>
        </p:txBody>
      </p:sp>
      <p:sp>
        <p:nvSpPr>
          <p:cNvPr id="6" name="文本占位符 6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AcAAOcVAACoQwAAzhgAABAAAAAmAAAACAAAAD2gAAAAAAAA"/>
              </a:ext>
            </a:extLst>
          </p:cNvSpPr>
          <p:nvPr>
            <p:ph idx="13"/>
          </p:nvPr>
        </p:nvSpPr>
        <p:spPr>
          <a:xfrm>
            <a:off x="1198880" y="3560445"/>
            <a:ext cx="9799320" cy="471805"/>
          </a:xfrm>
        </p:spPr>
        <p:txBody>
          <a:bodyPr vert="horz" wrap="square" lIns="90170" tIns="46990" rIns="90170" bIns="46990" numCol="1" spcCol="215900" anchor="t">
            <a:prstTxWarp prst="textNoShape">
              <a:avLst/>
            </a:prstTxWarp>
          </a:bodyPr>
          <a:lstStyle>
            <a:lvl1pPr algn="ctr">
              <a:lnSpc>
                <a:spcPct val="110000"/>
              </a:lnSpc>
              <a:buNone/>
              <a:defRPr lang="zh-cn" sz="2400" cap="none" spc="40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单击此处编辑母版文本样式</a:t>
            </a:r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 type="blank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7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AsePwJHgAAAGgAAAAAAAAAAAAAAAAAAAAAAAAAAAAAABAnAAAQJwAAAAAAAAAAAAAAAAAAAAAAAAAAAAAAAAAAAAAAAAAAAAAUAAAAAAAAAMDA/wAAAAAAZAAAADIAAAAAAAAAAAAAAGQAAACTq70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JOrvQAAAAAAAAAAAAAAAAD///8AAAAAACEAAAAYAAAAFAAAAAAAAAAAAAAAAEsAADAqAAAQAAAAJgAAAAgAAAD//////////w=="/>
              </a:ext>
            </a:extLst>
          </p:cNvPicPr>
          <p:nvPr/>
        </p:nvPicPr>
        <p:blipFill>
          <a:blip r:embed="rId2">
            <a:duotone>
              <a:prstClr val="black"/>
              <a:srgbClr val="93ABBD">
                <a:tint val="40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矩形 22"/>
          <p:cNvSpPr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EAAAADAAAA/zs7DP9ULQ0AAAAAZAAAAAAAAAAAAAAAAAAAAAAAAAAAAAAAZAAAAAEAAABAAAAAAAAAAGQAAAAOAQAAAAAAAAEAAAAbAAAA/1QtDQAAAAAAAAA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Bk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OwAAAB/f38AADJIA8zMzADAwP8Af39/AAAAAAAAAAAAAAAAAAAAAAAAAAAAIQAAABgAAAAUAAAAfDUAAAAAAADCQwAAXBcAABAAAAAmAAAACAAAAP//////////"/>
              </a:ext>
            </a:extLst>
          </p:cNvSpPr>
          <p:nvPr/>
        </p:nvSpPr>
        <p:spPr>
          <a:xfrm>
            <a:off x="8694420" y="0"/>
            <a:ext cx="2320290" cy="3797300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27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pic>
        <p:nvPicPr>
          <p:cNvPr id="4" name="图片 38" descr="资源 1@4x-8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CABQ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NwlAAA+CwAAAEsAADAqAAAQAAAAJgAAAAgAAAD//////////w=="/>
              </a:ext>
            </a:extLst>
          </p:cNvPicPr>
          <p:nvPr/>
        </p:nvPicPr>
        <p:blipFill>
          <a:blip r:embed="rId3"/>
          <a:srcRect l="0" t="0" r="14080" b="0"/>
          <a:stretch>
            <a:fillRect/>
          </a:stretch>
        </p:blipFill>
        <p:spPr>
          <a:xfrm>
            <a:off x="6154420" y="1827530"/>
            <a:ext cx="6037580" cy="503047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5" name="组合 24"/>
          <p:cNvGrpSpPr>
            <a:extLst>
              <a:ext uri="smNativeData">
                <pr:smNativeData xmlns:pr="smNativeData" xmlns="smNativeData" val="SMDATA_6_/Da3ZxMAAAAlAAAAAQAAAA8BAAAAkAAAAEgAAACQAAAASAAAAAAAAAAAAAAAAAAAABcAAAAUAAAAAAAAAAAAAAD/fwAA/38AAAAAAAAJAAAABAAAAL8AAAAfAAAAVAAAAAAAAAAAAAAAAAAAAAAAAAAAAAAAAAAAAAAAAAAAAAAAAAAAAAAAAAAAAAAAAAAAAAAAAAAAAAAAAAAAAAAAAAAAAAAAAAAAAAAAAAAAAAAAAAAAACEAAAAYAAAAFAAAAIADAADHDQAAUxUAAOMOAAAQAAAAJgAAAAgAAAD/////AAAAAA=="/>
              </a:ext>
            </a:extLst>
          </p:cNvGrpSpPr>
          <p:nvPr/>
        </p:nvGrpSpPr>
        <p:grpSpPr>
          <a:xfrm>
            <a:off x="568960" y="2239645"/>
            <a:ext cx="2897505" cy="180340"/>
            <a:chOff x="568960" y="2239645"/>
            <a:chExt cx="2897505" cy="180340"/>
          </a:xfrm>
        </p:grpSpPr>
        <p:grpSp>
          <p:nvGrpSpPr>
            <p:cNvPr id="7" name="组合 25"/>
            <p:cNvGrpSpPr>
              <a:extLst>
                <a:ext uri="smNativeData">
                  <pr:smNativeData xmlns:pr="smNativeData" xmlns="smNativeData" val="SMDATA_6_/Da3ZxMAAAAlAAAAAQAAAA8BAAAAkAAAAEgAAACQAAAASAAAAAAAAAAAAAAAAAAAABcAAAAUAAAAAAAAAAAAAAD/fwAA/38AAAAAAAAJAAAABAAAAAAAAAAfAAAAVAAAAAAAAAAAAAAAAAAAAAAAAAAAAAAAAAAAAAAAAAAAAAAAAAAAAAAAAAAAAAAAAAAAAAAAAAAAAAAAAAAAAAAAAAAAAAAAAAAAAAAAAAAAAAAAAAAAACEAAAAYAAAAFAAAAIADAADHDQAA9goAAOMOAAAAAAAAJgAAAAgAAAD/////AAAAAA=="/>
                </a:ext>
              </a:extLst>
            </p:cNvGrpSpPr>
            <p:nvPr/>
          </p:nvGrpSpPr>
          <p:grpSpPr>
            <a:xfrm>
              <a:off x="568960" y="2239645"/>
              <a:ext cx="1212850" cy="180340"/>
              <a:chOff x="568960" y="2239645"/>
              <a:chExt cx="1212850" cy="180340"/>
            </a:xfrm>
          </p:grpSpPr>
          <p:sp>
            <p:nvSpPr>
              <p:cNvPr id="13" name="平行四边形 27"/>
              <p:cNvSpPr>
                <a:extLst>
                  <a:ext uri="smNativeData">
  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gAMAAMcNAAC/BAAA5A4AAAAAAAAmAAAACAAAAP//////////"/>
                  </a:ext>
                </a:extLst>
              </p:cNvSpPr>
              <p:nvPr/>
            </p:nvSpPr>
            <p:spPr>
              <a:xfrm>
                <a:off x="568960" y="2239645"/>
                <a:ext cx="202565" cy="180975"/>
              </a:xfrm>
              <a:prstGeom prst="parallelogram">
                <a:avLst>
                  <a:gd name="adj" fmla="val 29473"/>
                </a:avLst>
              </a:prstGeom>
              <a:gradFill flip="none" rotWithShape="0">
                <a:gsLst>
                  <a:gs pos="0">
                    <a:schemeClr val="accent1"/>
                  </a:gs>
                  <a:gs pos="25000000">
                    <a:schemeClr val="accent2"/>
                  </a:gs>
                  <a:gs pos="10000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spcCol="215900" anchor="ctr"/>
              <a:lstStyle/>
              <a:p>
                <a:pPr algn="ctr">
                  <a:defRPr lang="zh-cn" cap="none">
                    <a:solidFill>
                      <a:srgbClr val="FFFFFF"/>
                    </a:solidFill>
                    <a:latin typeface="Arial" pitchFamily="2" charset="-52"/>
                    <a:ea typeface="微软雅黑" pitchFamily="0" charset="0"/>
                    <a:cs typeface="Arial" pitchFamily="2" charset="-52"/>
                  </a:defRPr>
                </a:pPr>
                <a:endParaRPr lang="zh-cn" cap="none"/>
              </a:p>
            </p:txBody>
          </p:sp>
          <p:sp>
            <p:nvSpPr>
              <p:cNvPr id="12" name="平行四边形 28"/>
              <p:cNvSpPr>
                <a:extLst>
                  <a:ext uri="smNativeData">
  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vwQAAMcNAAD9BQAA5A4AAAAAAAAmAAAACAAAAP//////////"/>
                  </a:ext>
                </a:extLst>
              </p:cNvSpPr>
              <p:nvPr/>
            </p:nvSpPr>
            <p:spPr>
              <a:xfrm>
                <a:off x="771525" y="2239645"/>
                <a:ext cx="201930" cy="180975"/>
              </a:xfrm>
              <a:prstGeom prst="parallelogram">
                <a:avLst>
                  <a:gd name="adj" fmla="val 29473"/>
                </a:avLst>
              </a:prstGeom>
              <a:gradFill flip="none" rotWithShape="0">
                <a:gsLst>
                  <a:gs pos="0">
                    <a:schemeClr val="accent1"/>
                  </a:gs>
                  <a:gs pos="25000000">
                    <a:schemeClr val="accent2"/>
                  </a:gs>
                  <a:gs pos="10000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spcCol="215900" anchor="ctr"/>
              <a:lstStyle/>
              <a:p>
                <a:pPr algn="ctr">
                  <a:defRPr lang="zh-cn" cap="none">
                    <a:solidFill>
                      <a:srgbClr val="FFFFFF"/>
                    </a:solidFill>
                    <a:latin typeface="Arial" pitchFamily="2" charset="-52"/>
                    <a:ea typeface="微软雅黑" pitchFamily="0" charset="0"/>
                    <a:cs typeface="Arial" pitchFamily="2" charset="-52"/>
                  </a:defRPr>
                </a:pPr>
                <a:endParaRPr lang="zh-cn" cap="none"/>
              </a:p>
            </p:txBody>
          </p:sp>
          <p:sp>
            <p:nvSpPr>
              <p:cNvPr id="11" name="平行四边形 29"/>
              <p:cNvSpPr>
                <a:extLst>
                  <a:ext uri="smNativeData">
  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/QUAAMcNAAA8BwAA5A4AAAAAAAAmAAAACAAAAP//////////"/>
                  </a:ext>
                </a:extLst>
              </p:cNvSpPr>
              <p:nvPr/>
            </p:nvSpPr>
            <p:spPr>
              <a:xfrm>
                <a:off x="973455" y="2239645"/>
                <a:ext cx="202565" cy="180975"/>
              </a:xfrm>
              <a:prstGeom prst="parallelogram">
                <a:avLst>
                  <a:gd name="adj" fmla="val 29473"/>
                </a:avLst>
              </a:prstGeom>
              <a:gradFill flip="none" rotWithShape="0">
                <a:gsLst>
                  <a:gs pos="0">
                    <a:schemeClr val="accent1"/>
                  </a:gs>
                  <a:gs pos="25000000">
                    <a:schemeClr val="accent2"/>
                  </a:gs>
                  <a:gs pos="10000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spcCol="215900" anchor="ctr"/>
              <a:lstStyle/>
              <a:p>
                <a:pPr algn="ctr">
                  <a:defRPr lang="zh-cn" cap="none">
                    <a:solidFill>
                      <a:srgbClr val="FFFFFF"/>
                    </a:solidFill>
                    <a:latin typeface="Arial" pitchFamily="2" charset="-52"/>
                    <a:ea typeface="微软雅黑" pitchFamily="0" charset="0"/>
                    <a:cs typeface="Arial" pitchFamily="2" charset="-52"/>
                  </a:defRPr>
                </a:pPr>
                <a:endParaRPr lang="zh-cn" cap="none"/>
              </a:p>
            </p:txBody>
          </p:sp>
          <p:sp>
            <p:nvSpPr>
              <p:cNvPr id="10" name="平行四边形 30"/>
              <p:cNvSpPr>
                <a:extLst>
                  <a:ext uri="smNativeData">
  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PAcAAMcNAAB6CAAA5A4AAAAAAAAmAAAACAAAAP//////////"/>
                  </a:ext>
                </a:extLst>
              </p:cNvSpPr>
              <p:nvPr/>
            </p:nvSpPr>
            <p:spPr>
              <a:xfrm>
                <a:off x="1176020" y="2239645"/>
                <a:ext cx="201930" cy="180975"/>
              </a:xfrm>
              <a:prstGeom prst="parallelogram">
                <a:avLst>
                  <a:gd name="adj" fmla="val 29473"/>
                </a:avLst>
              </a:prstGeom>
              <a:gradFill flip="none" rotWithShape="0">
                <a:gsLst>
                  <a:gs pos="0">
                    <a:schemeClr val="accent1"/>
                  </a:gs>
                  <a:gs pos="25000000">
                    <a:schemeClr val="accent2"/>
                  </a:gs>
                  <a:gs pos="10000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spcCol="215900" anchor="ctr"/>
              <a:lstStyle/>
              <a:p>
                <a:pPr algn="ctr">
                  <a:defRPr lang="zh-cn" cap="none">
                    <a:solidFill>
                      <a:srgbClr val="FFFFFF"/>
                    </a:solidFill>
                    <a:latin typeface="Arial" pitchFamily="2" charset="-52"/>
                    <a:ea typeface="微软雅黑" pitchFamily="0" charset="0"/>
                    <a:cs typeface="Arial" pitchFamily="2" charset="-52"/>
                  </a:defRPr>
                </a:pPr>
                <a:endParaRPr lang="zh-cn" cap="none"/>
              </a:p>
            </p:txBody>
          </p:sp>
          <p:sp>
            <p:nvSpPr>
              <p:cNvPr id="9" name="平行四边形 31"/>
              <p:cNvSpPr>
                <a:extLst>
                  <a:ext uri="smNativeData">
  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eggAAMcNAAC5CQAA5A4AAAAAAAAmAAAACAAAAP//////////"/>
                  </a:ext>
                </a:extLst>
              </p:cNvSpPr>
              <p:nvPr/>
            </p:nvSpPr>
            <p:spPr>
              <a:xfrm>
                <a:off x="1377950" y="2239645"/>
                <a:ext cx="202565" cy="180975"/>
              </a:xfrm>
              <a:prstGeom prst="parallelogram">
                <a:avLst>
                  <a:gd name="adj" fmla="val 29473"/>
                </a:avLst>
              </a:prstGeom>
              <a:gradFill flip="none" rotWithShape="0">
                <a:gsLst>
                  <a:gs pos="0">
                    <a:schemeClr val="accent1"/>
                  </a:gs>
                  <a:gs pos="25000000">
                    <a:schemeClr val="accent2"/>
                  </a:gs>
                  <a:gs pos="10000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spcCol="215900" anchor="ctr"/>
              <a:lstStyle/>
              <a:p>
                <a:pPr algn="ctr">
                  <a:defRPr lang="zh-cn" cap="none">
                    <a:solidFill>
                      <a:srgbClr val="FFFFFF"/>
                    </a:solidFill>
                    <a:latin typeface="Arial" pitchFamily="2" charset="-52"/>
                    <a:ea typeface="微软雅黑" pitchFamily="0" charset="0"/>
                    <a:cs typeface="Arial" pitchFamily="2" charset="-52"/>
                  </a:defRPr>
                </a:pPr>
                <a:endParaRPr lang="zh-cn" cap="none"/>
              </a:p>
            </p:txBody>
          </p:sp>
          <p:sp>
            <p:nvSpPr>
              <p:cNvPr id="8" name="平行四边形 32"/>
              <p:cNvSpPr>
                <a:extLst>
                  <a:ext uri="smNativeData">
  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uQkAAMcNAAD3CgAA5A4AAAAAAAAmAAAACAAAAP//////////"/>
                  </a:ext>
                </a:extLst>
              </p:cNvSpPr>
              <p:nvPr/>
            </p:nvSpPr>
            <p:spPr>
              <a:xfrm>
                <a:off x="1580515" y="2239645"/>
                <a:ext cx="201930" cy="180975"/>
              </a:xfrm>
              <a:prstGeom prst="parallelogram">
                <a:avLst>
                  <a:gd name="adj" fmla="val 29473"/>
                </a:avLst>
              </a:prstGeom>
              <a:gradFill flip="none" rotWithShape="0">
                <a:gsLst>
                  <a:gs pos="0">
                    <a:schemeClr val="accent1"/>
                  </a:gs>
                  <a:gs pos="25000000">
                    <a:schemeClr val="accent2"/>
                  </a:gs>
                  <a:gs pos="100000">
                    <a:schemeClr val="accent2"/>
                  </a:gs>
                </a:gsLst>
                <a:lin ang="0" scaled="0"/>
                <a:tileRect/>
              </a:gradFill>
              <a:ln>
                <a:noFill/>
              </a:ln>
              <a:effectLst/>
            </p:spPr>
            <p:txBody>
              <a:bodyPr vert="horz" wrap="square" lIns="91440" tIns="45720" rIns="91440" bIns="45720" numCol="1" spcCol="215900" anchor="ctr"/>
              <a:lstStyle/>
              <a:p>
                <a:pPr algn="ctr">
                  <a:defRPr lang="zh-cn" cap="none">
                    <a:solidFill>
                      <a:srgbClr val="FFFFFF"/>
                    </a:solidFill>
                    <a:latin typeface="Arial" pitchFamily="2" charset="-52"/>
                    <a:ea typeface="微软雅黑" pitchFamily="0" charset="0"/>
                    <a:cs typeface="Arial" pitchFamily="2" charset="-52"/>
                  </a:defRPr>
                </a:pPr>
                <a:endParaRPr lang="zh-cn" cap="none"/>
              </a:p>
            </p:txBody>
          </p:sp>
        </p:grpSp>
        <p:sp>
          <p:nvSpPr>
            <p:cNvPr id="6" name="直接连接符 26"/>
            <p:cNvSpPr>
              <a:extLst>
                <a:ext uri="smNativeData">
                  <pr:smNativeData xmlns:pr="smNativeData" xmlns="smNativeData" val="SMDATA_15_/Da3ZxMAAAAlAAAACgAAAA0AAAAAkAAAAEgAAACQAAAASAAAAAAAAAAAAAAAAAAAAAEAAABQAAAAAAAAAAAA4D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BAAAAAAAAAP9ULQ0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e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P9ULQZ/f38AADJIA8zMzADAwP8Af39/AAAAAAAAAAAAAAAAAAAAAAAAAAAAIQAAABgAAAAUAAAAlwoAANgOAABTFQAA2A4AAAAAAAAmAAAACAAAAP//////////"/>
                </a:ext>
              </a:extLst>
            </p:cNvSpPr>
            <p:nvPr/>
          </p:nvSpPr>
          <p:spPr>
            <a:xfrm>
              <a:off x="1721485" y="2413000"/>
              <a:ext cx="1744980" cy="0"/>
            </a:xfrm>
            <a:prstGeom prst="line">
              <a:avLst/>
            </a:prstGeom>
            <a:gradFill flip="none" rotWithShape="0">
              <a:gsLst>
                <a:gs pos="0">
                  <a:schemeClr val="accent1"/>
                </a:gs>
                <a:gs pos="25000000">
                  <a:schemeClr val="accent2"/>
                </a:gs>
                <a:gs pos="100000">
                  <a:schemeClr val="accent2"/>
                </a:gs>
              </a:gsLst>
              <a:lin ang="0" scaled="0"/>
              <a:tileRect/>
            </a:gradFill>
            <a:ln w="12700" cap="flat" cmpd="sng" algn="ctr">
              <a:solidFill>
                <a:schemeClr val="accent2">
                  <a:alpha val="70000"/>
                </a:schemeClr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14" name="椭圆 34"/>
          <p:cNvSpPr>
            <a:extLst>
              <a:ext uri="smNativeData">
                <pr:smNativeData xmlns:pr="smNativeData" xmlns="smNativeData" val="SMDATA_15_/Da3ZxMAAAAlAAAAZgAAAA0AAAAAkAAAAEgAAACQAAAASAAAAAAAAAABAAAAAAAAAAEAAABQAAAAAAAAAAAA8D8AAAAAAADwPwAAAAAAAOA/AAAAAAAA4D8AAAAAAADgPwAAAAAAAOA/AAAAAAAA4D8AAAAAAADgPwAAAAAAAOA/AAAAAAAA4D8CAAAAjAAAAAEAAAADAAAA/zs7DP9ULQ0AAAAAZAAAAAAAAAAAAAAAAAAAAAAAAAAAAAAAZAAAAAEAAABAAAAAZAAAAAAAAABoAQAAAAAAAAEAAAASAA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BkBQ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cQMAAEUgAADjBQAAtyIAABAAAAAmAAAACAAAAP//////////"/>
              </a:ext>
            </a:extLst>
          </p:cNvSpPr>
          <p:nvPr/>
        </p:nvSpPr>
        <p:spPr>
          <a:xfrm>
            <a:off x="559435" y="5245735"/>
            <a:ext cx="397510" cy="397510"/>
          </a:xfrm>
          <a:prstGeom prst="ellipse">
            <a:avLst/>
          </a:prstGeom>
          <a:gradFill flip="none" rotWithShape="0">
            <a:gsLst>
              <a:gs pos="0">
                <a:schemeClr val="accent1"/>
              </a:gs>
              <a:gs pos="18000">
                <a:schemeClr val="accent2">
                  <a:alpha val="95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15" name="等腰三角形 35"/>
          <p:cNvSpPr>
            <a:extLst>
              <a:ext uri="smNativeData">
                <pr:smNativeData xmlns:pr="smNativeData" xmlns="smNativeData" val="SMDATA_15_/Da3ZxMAAAAlAAAAagAAAA0AAAAAkAAAAEgAAACQAAAASAAAAAAAAAABAAAAAAAAAAEAAABQAAAAAAAAAAAA4D8AAAAAAADgPwAAAAAAAOA/AAAAAAAA4D8AAAAAAADgPwAAAAAAAOA/AAAAAAAA4D8AAAAAAADgPwAAAAAAAOA/AAAAAAAA4D8CAAAAjAAAAAEAAAAAAAAA////CQAAAAgAAAAAAAAAAAAAAAAAAAAAAAAAAAAAAAAAAAAAZAAAAAEAAABAAAAAAAAAAAAAAAAAAAAAAAAAAAAAAAAAAAAAAAAAAA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gAAAAEAAAAAAAAAAAAAAAAAAAAAAAAAAAAAAAAAAAAAAAAAAL0sLAB/f38AADJIA8zMzADAwP8Af39/AAAAAAAAAAAAAAAAAAAAAAAAAAAAIQAAABgAAAAUAAAAbQQAACUhAADnBAAA2CEAABAAAAAmAAAACAAAAP//////////"/>
              </a:ext>
            </a:extLst>
          </p:cNvSpPr>
          <p:nvPr/>
        </p:nvSpPr>
        <p:spPr>
          <a:xfrm rot="5400000">
            <a:off x="701675" y="5405755"/>
            <a:ext cx="113665" cy="7747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16" name="直接连接符 36"/>
          <p:cNvSpPr>
            <a:extLst>
              <a:ext uri="smNativeData">
                <pr:smNativeData xmlns:pr="smNativeData" xmlns="smNativeData" val="SMDATA_15_/Da3ZxMAAAAlAAAACgAAAA0AAAAAkAAAAEgAAACQAAAASAAAAAAAAAAAAAAAAg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9ULQ08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Bf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9ULQZ/f38AADJIA8zMzADAwP8Af39/AAAAAAAAAAAAAAAAAAAAAAAAAAAAIQAAABgAAAAUAAAABwcAANIiAABuEgAA0yIAABAAAAAmAAAACAAAAP//////////"/>
              </a:ext>
            </a:extLst>
          </p:cNvSpPr>
          <p:nvPr/>
        </p:nvSpPr>
        <p:spPr>
          <a:xfrm flipH="1" flipV="1">
            <a:off x="1142365" y="5660390"/>
            <a:ext cx="1853565" cy="635"/>
          </a:xfrm>
          <a:prstGeom prst="line">
            <a:avLst/>
          </a:prstGeom>
          <a:noFill/>
          <a:ln w="38100" cap="flat" cmpd="sng" algn="ctr">
            <a:solidFill>
              <a:schemeClr val="accent2">
                <a:alpha val="5000"/>
              </a:schemeClr>
            </a:solidFill>
            <a:prstDash val="solid"/>
            <a:headEnd type="none"/>
            <a:tailEnd type="none"/>
          </a:ln>
          <a:effectLst/>
        </p:spPr>
      </p:sp>
      <p:sp>
        <p:nvSpPr>
          <p:cNvPr id="17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MAAE4PAACAKwAAihYAABAAAAAmAAAACAAAAIGgAAAAAAAA"/>
              </a:ext>
            </a:extLst>
          </p:cNvSpPr>
          <p:nvPr>
            <p:ph type="ctrTitle"/>
          </p:nvPr>
        </p:nvSpPr>
        <p:spPr>
          <a:xfrm>
            <a:off x="533400" y="2487930"/>
            <a:ext cx="6537960" cy="117602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lang="zh-cn" sz="6000" cap="none">
                <a:solidFill>
                  <a:srgbClr val="FFFFFF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单击编辑母版标题</a:t>
            </a:r>
          </a:p>
        </p:txBody>
      </p:sp>
      <p:sp>
        <p:nvSpPr>
          <p:cNvPr id="18" name="副标题 2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MAAPoWAACAKwAA9RwAABAAAAAmAAAACAAAAAGgAAAAAAAA"/>
              </a:ext>
            </a:extLst>
          </p:cNvSpPr>
          <p:nvPr>
            <p:ph type="subTitle" idx="1"/>
          </p:nvPr>
        </p:nvSpPr>
        <p:spPr>
          <a:xfrm>
            <a:off x="533400" y="3735070"/>
            <a:ext cx="6537960" cy="97218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indent="0" algn="l">
              <a:lnSpc>
                <a:spcPct val="100000"/>
              </a:lnSpc>
              <a:buNone/>
              <a:defRPr lang="zh-cn" sz="2000" cap="none" spc="27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lang="zh-cn" sz="2000" cap="none"/>
            </a:lvl2pPr>
            <a:lvl3pPr marL="914400" indent="0" algn="ctr">
              <a:buNone/>
              <a:defRPr lang="zh-cn" sz="1800" cap="none"/>
            </a:lvl3pPr>
            <a:lvl4pPr marL="1371600" indent="0" algn="ctr">
              <a:buNone/>
              <a:defRPr lang="zh-cn" sz="1600" cap="none"/>
            </a:lvl4pPr>
            <a:lvl5pPr marL="1828800" indent="0" algn="ctr">
              <a:buNone/>
              <a:defRPr lang="zh-cn" sz="1600" cap="none"/>
            </a:lvl5pPr>
            <a:lvl6pPr marL="2286000" indent="0" algn="ctr">
              <a:buNone/>
              <a:defRPr lang="zh-cn" sz="1600" cap="none"/>
            </a:lvl6pPr>
            <a:lvl7pPr marL="2743200" indent="0" algn="ctr">
              <a:buNone/>
              <a:defRPr lang="zh-cn" sz="1600" cap="none"/>
            </a:lvl7pPr>
            <a:lvl8pPr marL="3200400" indent="0" algn="ctr">
              <a:buNone/>
              <a:defRPr lang="zh-cn" sz="1600" cap="none"/>
            </a:lvl8pPr>
            <a:lvl9pPr marL="3657600" indent="0" algn="ctr">
              <a:buNone/>
              <a:defRPr lang="zh-cn" sz="1600" cap="none"/>
            </a:lvl9pPr>
          </a:lstStyle>
          <a:p>
            <a:pPr>
              <a:defRPr lang="zh-cn"/>
            </a:pPr>
            <a:r>
              <a:t>单击此处编辑母版副标题样式</a:t>
            </a:r>
          </a:p>
        </p:txBody>
      </p:sp>
      <p:sp>
        <p:nvSpPr>
          <p:cNvPr id="19" name="日期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NQA/w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AAgAAAAAAAA"/>
              </a:ext>
            </a:extLst>
          </p:cNvSpPr>
          <p:nvPr>
            <p:ph type="dt" sz="half" idx="10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zh-cn"/>
            </a:pPr>
            <a:fld id="{07E807FF-B1EA-BDF1-A450-47A4491E5212}" type="datetime1">
              <a:t/>
            </a:fld>
          </a:p>
        </p:txBody>
      </p:sp>
      <p:sp>
        <p:nvSpPr>
          <p:cNvPr id="20" name="页脚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gAAAAAAAA"/>
              </a:ext>
            </a:extLst>
          </p:cNvSpPr>
          <p:nvPr>
            <p:ph type="ftr" sz="quarter" idx="11"/>
          </p:nvPr>
        </p:nvSpPr>
        <p:spPr/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zh-cn"/>
            </a:pPr>
          </a:p>
        </p:txBody>
      </p:sp>
      <p:sp>
        <p:nvSpPr>
          <p:cNvPr id="21" name="灯片编号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EgAAAAAAAA"/>
              </a:ext>
            </a:extLst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zh-cn"/>
            </a:pPr>
            <a:fld id="{07E85B93-DDEA-BDAD-A450-2BF8151E527E}" type="slidenum">
              <a:t/>
            </a:fld>
          </a:p>
        </p:txBody>
      </p:sp>
      <p:sp>
        <p:nvSpPr>
          <p:cNvPr id="22" name="文本占位符 9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MAAOECAACAKwAA+wUAABAAAAAmAAAACAAAAIGgAAAAAAAA"/>
              </a:ext>
            </a:extLst>
          </p:cNvSpPr>
          <p:nvPr>
            <p:ph idx="13"/>
          </p:nvPr>
        </p:nvSpPr>
        <p:spPr>
          <a:xfrm>
            <a:off x="533400" y="467995"/>
            <a:ext cx="6537960" cy="50419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indent="0">
              <a:lnSpc>
                <a:spcPct val="100000"/>
              </a:lnSpc>
              <a:buNone/>
              <a:defRPr lang="zh-cn" sz="1100" b="1" cap="none">
                <a:solidFill>
                  <a:schemeClr val="accent1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公司名占位符</a:t>
            </a:r>
          </a:p>
        </p:txBody>
      </p:sp>
      <p:sp>
        <p:nvSpPr>
          <p:cNvPr id="23" name="文本占位符 23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wcAAGofAACAKwAAhCIAABAAAAAmAAAACAAAAIGgAAAAAAAA"/>
              </a:ext>
            </a:extLst>
          </p:cNvSpPr>
          <p:nvPr>
            <p:ph idx="17"/>
          </p:nvPr>
        </p:nvSpPr>
        <p:spPr>
          <a:xfrm>
            <a:off x="1190625" y="5106670"/>
            <a:ext cx="5880735" cy="50419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indent="0" algn="l">
              <a:lnSpc>
                <a:spcPct val="100000"/>
              </a:lnSpc>
              <a:buNone/>
              <a:defRPr lang="zh-cn" sz="2000" b="1" cap="none">
                <a:solidFill>
                  <a:srgbClr val="FFFFFF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署名占位符</a:t>
            </a:r>
          </a:p>
        </p:txBody>
      </p:sp>
    </p:spTree>
  </p:cSld>
  <p:clrMapOvr>
    <a:masterClrMapping/>
  </p:clrMapOvr>
  <p:hf hdr="0" ftr="0"/>
</p:sldLayout>
</file>

<file path=ppt/slideLayouts/slideLayout1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DcCAAC4RgAApQYAABAAAAAmAAAACAAAAACAAAAAAAAA"/>
              </a:ext>
            </a:extLst>
          </p:cNvSpPr>
          <p:nvPr>
            <p:ph type="title"/>
          </p:nvPr>
        </p:nvSpPr>
        <p:spPr/>
        <p:txBody>
          <a:bodyPr/>
          <a:lstStyle>
            <a:lvl1pPr>
              <a:defRPr lang="zh-cn" cap="none">
                <a:solidFill>
                  <a:schemeClr val="tx1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内容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AIIAAC4RgAA/SUAABAAAAAmAAAACAAAAACAAAAAAAAA"/>
              </a:ext>
            </a:extLst>
          </p:cNvSpPr>
          <p:nvPr>
            <p:ph idx="1"/>
          </p:nvPr>
        </p:nvSpPr>
        <p:spPr/>
        <p:txBody>
          <a:bodyPr/>
          <a:lstStyle>
            <a:lvl1pPr>
              <a:defRPr lang="zh-cn" cap="none">
                <a:solidFill>
                  <a:schemeClr val="tx1"/>
                </a:solidFill>
              </a:defRPr>
            </a:lvl1pPr>
            <a:lvl2pPr>
              <a:defRPr lang="zh-cn" cap="none">
                <a:solidFill>
                  <a:schemeClr val="tx1"/>
                </a:solidFill>
              </a:defRPr>
            </a:lvl2pPr>
            <a:lvl3pPr>
              <a:defRPr lang="zh-cn" cap="none">
                <a:solidFill>
                  <a:schemeClr val="tx1"/>
                </a:solidFill>
              </a:defRPr>
            </a:lvl3pPr>
            <a:lvl4pPr>
              <a:defRPr lang="zh-cn" cap="none">
                <a:solidFill>
                  <a:schemeClr val="tx1"/>
                </a:solidFill>
              </a:defRPr>
            </a:lvl4pPr>
            <a:lvl5pPr>
              <a:defRPr lang="zh-cn" cap="none">
                <a:solidFill>
                  <a:schemeClr val="tx1"/>
                </a:solidFill>
              </a:defRPr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二级</a:t>
            </a:r>
          </a:p>
          <a:p>
            <a:pPr lvl="2">
              <a:defRPr lang="zh-cn"/>
            </a:pPr>
            <a:r>
              <a:t>三级</a:t>
            </a:r>
          </a:p>
          <a:p>
            <a:pPr lvl="3">
              <a:defRPr lang="zh-cn"/>
            </a:pPr>
            <a:r>
              <a:t>四级</a:t>
            </a:r>
          </a:p>
          <a:p>
            <a:pPr lvl="4">
              <a:defRPr lang="zh-cn"/>
            </a:pPr>
            <a:r>
              <a:t>五级</a:t>
            </a:r>
          </a:p>
        </p:txBody>
      </p:sp>
      <p:sp>
        <p:nvSpPr>
          <p:cNvPr id="4" name="日期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20DD-93EA-BDD6-A450-65836E1E5230}" type="datetime1">
              <a:t/>
            </a:fld>
          </a:p>
        </p:txBody>
      </p:sp>
      <p:sp>
        <p:nvSpPr>
          <p:cNvPr id="5" name="页脚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6" name="灯片编号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jUAABonAAC6Rg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21E0-AEEA-BDD7-A450-58826F1E520D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 type="blank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AAAAAGQAAACTq70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JOrvQAAAAAAAAAAAAAAAAD///8AAAAAACEAAAAYAAAAFAAAAAAAAAAAAAAAAEsAADAqAAAQAAAAJgAAAAgAAAD//////////w=="/>
              </a:ext>
            </a:extLst>
          </p:cNvPicPr>
          <p:nvPr/>
        </p:nvPicPr>
        <p:blipFill>
          <a:blip r:embed="rId2">
            <a:duotone>
              <a:prstClr val="black"/>
              <a:srgbClr val="93ABBD">
                <a:tint val="40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矩形 14"/>
          <p:cNvSpPr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EAAAADAAAA/zs7DP9ULQ0AAAAAZAAAAAAAAAAAAAAAAAAAAAAAAAAAAAAAZAAAAAEAAABAAAAAAAAAAGQAAAAOAQAAAAAAAAEAAAAbAAAA/1QtDQAAAAAAAAA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Bk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OwAAAB/f38AADJIA8zMzADAwP8Af39/AAAAAAAAAAAAAAAAAAAAAAAAAAAAIQAAABgAAAAUAAAAUwYAAAAAAAAaFAAAXBcAABAAAAAmAAAACAAAAP//////////"/>
              </a:ext>
            </a:extLst>
          </p:cNvSpPr>
          <p:nvPr/>
        </p:nvSpPr>
        <p:spPr>
          <a:xfrm>
            <a:off x="1028065" y="0"/>
            <a:ext cx="2239645" cy="3797300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27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pic>
        <p:nvPicPr>
          <p:cNvPr id="4" name="图片 15" descr="资源 2@4x-8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DICAABXDwAADRsAAEEo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" y="2493645"/>
            <a:ext cx="4040505" cy="40500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图片 16" descr="资源 1@4x-8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JAQ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AAAAAAqDAAAUSAAANIoAAAQAAAAJgAAAAgAAAD//////////w=="/>
              </a:ext>
            </a:extLst>
          </p:cNvPicPr>
          <p:nvPr/>
        </p:nvPicPr>
        <p:blipFill>
          <a:blip r:embed="rId4"/>
          <a:srcRect l="10600" t="0" r="0" b="0"/>
          <a:stretch>
            <a:fillRect/>
          </a:stretch>
        </p:blipFill>
        <p:spPr>
          <a:xfrm>
            <a:off x="0" y="1977390"/>
            <a:ext cx="5253355" cy="46583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ew8AAGYBAABCHwAAcwkAABAAAAAmAAAACAAAAIGgAAAAAAAA"/>
              </a:ext>
            </a:extLst>
          </p:cNvSpPr>
          <p:nvPr>
            <p:ph type="title"/>
          </p:nvPr>
        </p:nvSpPr>
        <p:spPr>
          <a:xfrm>
            <a:off x="2516505" y="227330"/>
            <a:ext cx="2564765" cy="130873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algn="r">
              <a:defRPr lang="zh-cn" sz="5400" cap="none">
                <a:solidFill>
                  <a:srgbClr val="FFFFFF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标题</a:t>
            </a:r>
          </a:p>
        </p:txBody>
      </p:sp>
      <p:sp>
        <p:nvSpPr>
          <p:cNvPr id="7" name="日期占位符 6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1C8E-C0EA-BDEA-A450-36BF521E5263}" type="datetime1">
              <a:t/>
            </a:fld>
          </a:p>
        </p:txBody>
      </p:sp>
      <p:sp>
        <p:nvSpPr>
          <p:cNvPr id="8" name="页脚占位符 7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9" name="灯片编号占位符 8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jUAABonAAC6Rg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3AA2-ECEA-BDCC-A450-1A99741E524F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 type="blank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AAAAAGQAAACTq70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JOrvQAAAAAAAAAAAAAAAAD///8AAAAAACEAAAAYAAAAFAAAAAAAAAAAAAAAAEsAADAqAAAQAAAAJgAAAAgAAAD//////////w=="/>
              </a:ext>
            </a:extLst>
          </p:cNvPicPr>
          <p:nvPr/>
        </p:nvPicPr>
        <p:blipFill>
          <a:blip r:embed="rId2">
            <a:duotone>
              <a:prstClr val="black"/>
              <a:srgbClr val="93ABBD">
                <a:tint val="40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矩形 6"/>
          <p:cNvSpPr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EAAAADAAAA/zs7DP9ULQ0AAAAAZAAAAAAAAAAAAAAAAAAAAAAAAAAAAAAAZAAAAAEAAABAAAAAnP///wAAAAC0AAAAAAAAAAEAAAA2AA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BkBQ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DwAAAGQTAAAASwAAIBwAABAAAAAmAAAACAAAAP//////////"/>
              </a:ext>
            </a:extLst>
          </p:cNvSpPr>
          <p:nvPr/>
        </p:nvSpPr>
        <p:spPr>
          <a:xfrm>
            <a:off x="9525" y="3152140"/>
            <a:ext cx="12182475" cy="1419860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54000">
                <a:schemeClr val="accent2">
                  <a:alpha val="95000"/>
                </a:schemeClr>
              </a:gs>
              <a:gs pos="100000">
                <a:schemeClr val="accent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  <a:endParaRPr lang="zh-cn" cap="none"/>
          </a:p>
        </p:txBody>
      </p:sp>
      <p:pic>
        <p:nvPicPr>
          <p:cNvPr id="4" name="图片 9" descr="E:\【自产】\10.PPT\2023\精品模板\7.19\4x\资源 2@4x-8.png资源 2@4x-8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wEAAAAAAAADAQAAAAAAAAAAAABkAAAAZAAAAAAAAAAjAAAABAAAAGQAAAAXAAAAFAAAAAAAAAAAAAAA/38AAP9/AAAAAAAACQAAAAQAAABMaX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M8pAAAkBwAA40QAAC0pAAAQAAAAJgAAAAgAAAD//////////w=="/>
              </a:ext>
            </a:extLst>
          </p:cNvPicPr>
          <p:nvPr/>
        </p:nvPicPr>
        <p:blipFill>
          <a:blip r:embed="rId3"/>
          <a:srcRect l="2590" t="0" r="2590" b="0"/>
          <a:stretch>
            <a:fillRect/>
          </a:stretch>
        </p:blipFill>
        <p:spPr>
          <a:xfrm>
            <a:off x="6796405" y="1160780"/>
            <a:ext cx="4401820" cy="55327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DCg1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QYAADQVAADgKwAAShwAABAAAAAmAAAACAAAAIGAAAAAAAAA"/>
              </a:ext>
            </a:extLst>
          </p:cNvSpPr>
          <p:nvPr>
            <p:ph type="title"/>
          </p:nvPr>
        </p:nvSpPr>
        <p:spPr>
          <a:xfrm>
            <a:off x="996315" y="3446780"/>
            <a:ext cx="6136005" cy="1151890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algn="l">
              <a:defRPr lang="zh-cn" sz="5400" cap="none">
                <a:solidFill>
                  <a:srgbClr val="FFFFFF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单击编辑母版标题</a:t>
            </a:r>
          </a:p>
        </p:txBody>
      </p:sp>
      <p:sp>
        <p:nvSpPr>
          <p:cNvPr id="6" name="日期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HCj1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720D-43EA-BD84-A450-B5D13C1E52E0}" type="datetime1">
              <a:t/>
            </a:fld>
          </a:p>
        </p:txBody>
      </p:sp>
      <p:sp>
        <p:nvSpPr>
          <p:cNvPr id="7" name="页脚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8" name="灯片编号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V0A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jUAABonAAC6Rg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4FD0-9EEA-BDB9-A450-68EC011E523D}" type="slidenum">
              <a:t/>
            </a:fld>
          </a:p>
        </p:txBody>
      </p:sp>
      <p:sp>
        <p:nvSpPr>
          <p:cNvPr id="9" name="文本占位符 7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H5o0A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IQYAAAUMAADgKwAAjRMAABAAAAAmAAAACAAAAIGgAAAAAAAA"/>
              </a:ext>
            </a:extLst>
          </p:cNvSpPr>
          <p:nvPr>
            <p:ph idx="13"/>
          </p:nvPr>
        </p:nvSpPr>
        <p:spPr>
          <a:xfrm>
            <a:off x="996315" y="1953895"/>
            <a:ext cx="6136005" cy="122428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indent="0" algn="l">
              <a:buNone/>
              <a:defRPr lang="zh-cn" sz="6000" b="1" i="1" cap="none">
                <a:solidFill>
                  <a:schemeClr val="accent1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节编号</a:t>
            </a:r>
          </a:p>
        </p:txBody>
      </p:sp>
    </p:spTree>
  </p:cSld>
  <p:clrMapOvr>
    <a:masterClrMapping/>
  </p:clrMapOvr>
  <p:hf hdr="0" ftr="0"/>
</p:sldLayout>
</file>

<file path=ppt/slideLayouts/slideLayout1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DcCAAC4RgAApQYAABAAAAAmAAAACAAAADyg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>
              <a:defRPr lang="zh-cn" cap="none">
                <a:solidFill>
                  <a:schemeClr val="tx1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内容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AIIAAAIJQAAASYAABAAAAAmAAAACAAAAAGAAAAAAAAA"/>
              </a:ext>
            </a:extLst>
          </p:cNvSpPr>
          <p:nvPr>
            <p:ph idx="1"/>
          </p:nvPr>
        </p:nvSpPr>
        <p:spPr>
          <a:xfrm>
            <a:off x="695960" y="1301750"/>
            <a:ext cx="5323840" cy="4876165"/>
          </a:xfrm>
        </p:spPr>
        <p:txBody>
          <a:bodyPr/>
          <a:lstStyle>
            <a:lvl1pPr>
              <a:defRPr lang="zh-cn" cap="none">
                <a:solidFill>
                  <a:schemeClr val="tx1"/>
                </a:solidFill>
              </a:defRPr>
            </a:lvl1pPr>
            <a:lvl2pPr>
              <a:defRPr lang="zh-cn" cap="none">
                <a:solidFill>
                  <a:schemeClr val="tx1"/>
                </a:solidFill>
              </a:defRPr>
            </a:lvl2pPr>
            <a:lvl3pPr>
              <a:defRPr lang="zh-cn" cap="none">
                <a:solidFill>
                  <a:schemeClr val="tx1"/>
                </a:solidFill>
              </a:defRPr>
            </a:lvl3pPr>
            <a:lvl4pPr>
              <a:defRPr lang="zh-cn" cap="none">
                <a:solidFill>
                  <a:schemeClr val="tx1"/>
                </a:solidFill>
              </a:defRPr>
            </a:lvl4pPr>
            <a:lvl5pPr>
              <a:defRPr lang="zh-cn" cap="none">
                <a:solidFill>
                  <a:schemeClr val="tx1"/>
                </a:solidFill>
              </a:defRPr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二级</a:t>
            </a:r>
          </a:p>
          <a:p>
            <a:pPr lvl="2">
              <a:defRPr lang="zh-cn"/>
            </a:pPr>
            <a:r>
              <a:t>三级</a:t>
            </a:r>
          </a:p>
          <a:p>
            <a:pPr lvl="3">
              <a:defRPr lang="zh-cn"/>
            </a:pPr>
            <a:r>
              <a:t>四级</a:t>
            </a:r>
          </a:p>
          <a:p>
            <a:pPr lvl="4">
              <a:defRPr lang="zh-cn"/>
            </a:pPr>
            <a:r>
              <a:t>五级</a:t>
            </a:r>
          </a:p>
        </p:txBody>
      </p:sp>
      <p:sp>
        <p:nvSpPr>
          <p:cNvPr id="4" name="内容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CUAAAIIAAC4RgAAASYAABAAAAAmAAAACAAAAAGAAAAAAAAA"/>
              </a:ext>
            </a:extLst>
          </p:cNvSpPr>
          <p:nvPr>
            <p:ph idx="2"/>
          </p:nvPr>
        </p:nvSpPr>
        <p:spPr>
          <a:xfrm>
            <a:off x="6172200" y="1301750"/>
            <a:ext cx="5323840" cy="4876165"/>
          </a:xfrm>
        </p:spPr>
        <p:txBody>
          <a:bodyPr/>
          <a:lstStyle>
            <a:lvl1pPr>
              <a:defRPr lang="zh-cn" cap="none">
                <a:solidFill>
                  <a:schemeClr val="tx1"/>
                </a:solidFill>
              </a:defRPr>
            </a:lvl1pPr>
            <a:lvl2pPr>
              <a:defRPr lang="zh-cn" cap="none">
                <a:solidFill>
                  <a:schemeClr val="tx1"/>
                </a:solidFill>
              </a:defRPr>
            </a:lvl2pPr>
            <a:lvl3pPr>
              <a:defRPr lang="zh-cn" cap="none">
                <a:solidFill>
                  <a:schemeClr val="tx1"/>
                </a:solidFill>
              </a:defRPr>
            </a:lvl3pPr>
            <a:lvl4pPr>
              <a:defRPr lang="zh-cn" cap="none">
                <a:solidFill>
                  <a:schemeClr val="tx1"/>
                </a:solidFill>
              </a:defRPr>
            </a:lvl4pPr>
            <a:lvl5pPr>
              <a:defRPr lang="zh-cn" cap="none">
                <a:solidFill>
                  <a:schemeClr val="tx1"/>
                </a:solidFill>
              </a:defRPr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二级</a:t>
            </a:r>
          </a:p>
          <a:p>
            <a:pPr lvl="2">
              <a:defRPr lang="zh-cn"/>
            </a:pPr>
            <a:r>
              <a:t>三级</a:t>
            </a:r>
          </a:p>
          <a:p>
            <a:pPr lvl="3">
              <a:defRPr lang="zh-cn"/>
            </a:pPr>
            <a:r>
              <a:t>四级</a:t>
            </a:r>
          </a:p>
          <a:p>
            <a:pPr lvl="4">
              <a:defRPr lang="zh-cn"/>
            </a:pPr>
            <a:r>
              <a:t>五级</a:t>
            </a:r>
          </a:p>
        </p:txBody>
      </p:sp>
      <p:sp>
        <p:nvSpPr>
          <p:cNvPr id="5" name="日期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6495-DBEA-BD92-A450-2DC72A1E5278}" type="datetime1">
              <a:t/>
            </a:fld>
          </a:p>
        </p:txBody>
      </p:sp>
      <p:sp>
        <p:nvSpPr>
          <p:cNvPr id="6" name="页脚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7" name="灯片编号占位符 6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jUAABonAAC6Rg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0613-5DEA-BDF0-A450-ABA5481E52FE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CT2iH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wUAADcCAADbRQAAiAcAABAAAAAmAAAACAAAAD2gAAAAAAAA"/>
              </a:ext>
            </a:extLst>
          </p:cNvSpPr>
          <p:nvPr>
            <p:ph type="title"/>
          </p:nvPr>
        </p:nvSpPr>
        <p:spPr>
          <a:xfrm>
            <a:off x="840105" y="360045"/>
            <a:ext cx="10515600" cy="864235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>
              <a:defRPr lang="zh-cn" cap="none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AIIAAAIJQAAigoAABAAAAAmAAAACAAAAIGAAAAAAAAA"/>
              </a:ext>
            </a:extLst>
          </p:cNvSpPr>
          <p:nvPr>
            <p:ph idx="1"/>
          </p:nvPr>
        </p:nvSpPr>
        <p:spPr>
          <a:xfrm>
            <a:off x="695960" y="1301750"/>
            <a:ext cx="5323840" cy="4114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zh-cn" sz="2400" b="1" cap="none"/>
            </a:lvl1pPr>
            <a:lvl2pPr marL="457200" indent="0">
              <a:buNone/>
              <a:defRPr lang="zh-cn" sz="2000" b="1" cap="none"/>
            </a:lvl2pPr>
            <a:lvl3pPr marL="914400" indent="0">
              <a:buNone/>
              <a:defRPr lang="zh-cn" sz="1800" b="1" cap="none"/>
            </a:lvl3pPr>
            <a:lvl4pPr marL="1371600" indent="0">
              <a:buNone/>
              <a:defRPr lang="zh-cn" sz="1600" b="1" cap="none"/>
            </a:lvl4pPr>
            <a:lvl5pPr marL="1828800" indent="0">
              <a:buNone/>
              <a:defRPr lang="zh-cn" sz="1600" b="1" cap="none"/>
            </a:lvl5pPr>
            <a:lvl6pPr marL="2286000" indent="0">
              <a:buNone/>
              <a:defRPr lang="zh-cn" sz="1600" b="1" cap="none"/>
            </a:lvl6pPr>
            <a:lvl7pPr marL="2743200" indent="0">
              <a:buNone/>
              <a:defRPr lang="zh-cn" sz="1600" b="1" cap="none"/>
            </a:lvl7pPr>
            <a:lvl8pPr marL="3200400" indent="0">
              <a:buNone/>
              <a:defRPr lang="zh-cn" sz="1600" b="1" cap="none"/>
            </a:lvl8pPr>
            <a:lvl9pPr marL="3657600" indent="0">
              <a:buNone/>
              <a:defRPr lang="zh-cn" sz="1600" b="1" cap="none"/>
            </a:lvl9pPr>
          </a:lstStyle>
          <a:p>
            <a:pPr>
              <a:defRPr lang="zh-cn"/>
            </a:pPr>
            <a:r>
              <a:t>单击此处编辑母版文本样式</a:t>
            </a:r>
          </a:p>
        </p:txBody>
      </p:sp>
      <p:sp>
        <p:nvSpPr>
          <p:cNvPr id="4" name="内容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IkLAAAIJQAA/SUAABAAAAAmAAAACAAAAAEAAAAAAAAA"/>
              </a:ext>
            </a:extLst>
          </p:cNvSpPr>
          <p:nvPr>
            <p:ph idx="2"/>
          </p:nvPr>
        </p:nvSpPr>
        <p:spPr>
          <a:xfrm>
            <a:off x="695960" y="1875155"/>
            <a:ext cx="5323840" cy="4300220"/>
          </a:xfrm>
        </p:spPr>
        <p:txBody>
          <a:bodyPr/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二级</a:t>
            </a:r>
          </a:p>
          <a:p>
            <a:pPr lvl="2">
              <a:defRPr lang="zh-cn"/>
            </a:pPr>
            <a:r>
              <a:t>三级</a:t>
            </a:r>
          </a:p>
          <a:p>
            <a:pPr lvl="3">
              <a:defRPr lang="zh-cn"/>
            </a:pPr>
            <a:r>
              <a:t>四级</a:t>
            </a:r>
          </a:p>
          <a:p>
            <a:pPr lvl="4">
              <a:defRPr lang="zh-cn"/>
            </a:pPr>
            <a:r>
              <a:t>五级</a:t>
            </a:r>
          </a:p>
        </p:txBody>
      </p:sp>
      <p:sp>
        <p:nvSpPr>
          <p:cNvPr id="5" name="文本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DTvoA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CUAAAIIAAC4RgAAigoAABAAAAAmAAAACAAAAIGAAAAAAAAA"/>
              </a:ext>
            </a:extLst>
          </p:cNvSpPr>
          <p:nvPr>
            <p:ph idx="3"/>
          </p:nvPr>
        </p:nvSpPr>
        <p:spPr>
          <a:xfrm>
            <a:off x="6172200" y="1301750"/>
            <a:ext cx="5323840" cy="41148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zh-cn" sz="2400" b="1" cap="none"/>
            </a:lvl1pPr>
            <a:lvl2pPr marL="457200" indent="0">
              <a:buNone/>
              <a:defRPr lang="zh-cn" sz="2000" b="1" cap="none"/>
            </a:lvl2pPr>
            <a:lvl3pPr marL="914400" indent="0">
              <a:buNone/>
              <a:defRPr lang="zh-cn" sz="1800" b="1" cap="none"/>
            </a:lvl3pPr>
            <a:lvl4pPr marL="1371600" indent="0">
              <a:buNone/>
              <a:defRPr lang="zh-cn" sz="1600" b="1" cap="none"/>
            </a:lvl4pPr>
            <a:lvl5pPr marL="1828800" indent="0">
              <a:buNone/>
              <a:defRPr lang="zh-cn" sz="1600" b="1" cap="none"/>
            </a:lvl5pPr>
            <a:lvl6pPr marL="2286000" indent="0">
              <a:buNone/>
              <a:defRPr lang="zh-cn" sz="1600" b="1" cap="none"/>
            </a:lvl6pPr>
            <a:lvl7pPr marL="2743200" indent="0">
              <a:buNone/>
              <a:defRPr lang="zh-cn" sz="1600" b="1" cap="none"/>
            </a:lvl7pPr>
            <a:lvl8pPr marL="3200400" indent="0">
              <a:buNone/>
              <a:defRPr lang="zh-cn" sz="1600" b="1" cap="none"/>
            </a:lvl8pPr>
            <a:lvl9pPr marL="3657600" indent="0">
              <a:buNone/>
              <a:defRPr lang="zh-cn" sz="1600" b="1" cap="none"/>
            </a:lvl9pPr>
          </a:lstStyle>
          <a:p>
            <a:pPr>
              <a:defRPr lang="zh-cn"/>
            </a:pPr>
            <a:r>
              <a:t>单击此处编辑母版文本样式</a:t>
            </a:r>
          </a:p>
        </p:txBody>
      </p:sp>
      <p:sp>
        <p:nvSpPr>
          <p:cNvPr id="6" name="内容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HNsaW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CUAAIkLAAC4RgAA/SUAABAAAAAmAAAACAAAAAEAAAAAAAAA"/>
              </a:ext>
            </a:extLst>
          </p:cNvSpPr>
          <p:nvPr>
            <p:ph idx="4"/>
          </p:nvPr>
        </p:nvSpPr>
        <p:spPr>
          <a:xfrm>
            <a:off x="6172200" y="1875155"/>
            <a:ext cx="5323840" cy="4300220"/>
          </a:xfrm>
        </p:spPr>
        <p:txBody>
          <a:bodyPr/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二级</a:t>
            </a:r>
          </a:p>
          <a:p>
            <a:pPr lvl="2">
              <a:defRPr lang="zh-cn"/>
            </a:pPr>
            <a:r>
              <a:t>三级</a:t>
            </a:r>
          </a:p>
          <a:p>
            <a:pPr lvl="3">
              <a:defRPr lang="zh-cn"/>
            </a:pPr>
            <a:r>
              <a:t>四级</a:t>
            </a:r>
          </a:p>
          <a:p>
            <a:pPr lvl="4">
              <a:defRPr lang="zh-cn"/>
            </a:pPr>
            <a:r>
              <a:t>五级</a:t>
            </a:r>
          </a:p>
        </p:txBody>
      </p:sp>
      <p:sp>
        <p:nvSpPr>
          <p:cNvPr id="7" name="日期占位符 6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42D7-99EA-BDB4-A450-6FE10C1E523A}" type="datetime1">
              <a:t/>
            </a:fld>
          </a:p>
        </p:txBody>
      </p:sp>
      <p:sp>
        <p:nvSpPr>
          <p:cNvPr id="8" name="页脚占位符 7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9" name="灯片编号占位符 8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JKi1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jUAABonAAC6Rg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483F-71EA-BDBE-A450-87EB061E52D2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DcCAAC4RgAApQ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OwWiQ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72E2-ACEA-BD84-A450-5AD13C1E520F}" type="datetime1">
              <a:t/>
            </a:fld>
          </a:p>
        </p:txBody>
      </p:sp>
      <p:sp>
        <p:nvSpPr>
          <p:cNvPr id="4" name="页脚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5" name="灯片编号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jUAABonAAC6Rg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2499-D7EA-BDD2-A450-21876A1E5274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1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158E-C0EA-BDE3-A450-36B65B1E5263}" type="datetime1">
              <a:t/>
            </a:fld>
          </a:p>
        </p:txBody>
      </p:sp>
      <p:sp>
        <p:nvSpPr>
          <p:cNvPr id="3" name="页脚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JjtoA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jUAABonAAC6Rg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0803-4DEA-BDFE-A450-BBAB461E52EE}" type="slidenum">
              <a:t/>
            </a:fld>
          </a:p>
        </p:txBody>
      </p:sp>
      <p:sp>
        <p:nvSpPr>
          <p:cNvPr id="5" name="矩形 4"/>
          <p:cNvSpPr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EAAAADAAAAADJICgBSdQAAAAAAAAAAAAAAAAAAAAAAAAAAAAAAAAAAAAAAZAAAAAEAAABAAAAAnf///5z///+HAAAAAAAAAAIAAAARAAAAADJICj8AAAAAUnU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C8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wBSdQAAAAADAFJ1AAAAAAAAAAAAAAAAAAAAAAAAAAAAAAAAAOwAAAB/f38AAAAAA8zMzADAwP8Af39/AAAAAAAAAAAAAAAAAAAAAAAAAAAAIQAAABgAAAAUAAAAAAAAAAEAAAABSwAAMCoAABAAAAAmAAAACAAAAP//////////"/>
              </a:ext>
            </a:extLst>
          </p:cNvSpPr>
          <p:nvPr/>
        </p:nvSpPr>
        <p:spPr>
          <a:xfrm>
            <a:off x="0" y="635"/>
            <a:ext cx="12192635" cy="6857365"/>
          </a:xfrm>
          <a:prstGeom prst="rect">
            <a:avLst/>
          </a:prstGeom>
          <a:gradFill flip="none" rotWithShape="0">
            <a:gsLst>
              <a:gs pos="0">
                <a:schemeClr val="bg2"/>
              </a:gs>
              <a:gs pos="17000">
                <a:schemeClr val="bg2"/>
              </a:gs>
              <a:gs pos="63000">
                <a:srgbClr val="005275">
                  <a:alpha val="53000"/>
                </a:srgbClr>
              </a:gs>
              <a:gs pos="100000">
                <a:srgbClr val="005275"/>
              </a:gs>
            </a:gsLst>
            <a:lin ang="135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MAAL4DAAA4RwAAFQgAABAAAAAmAAAACAAAADwgAAAAAAAA"/>
              </a:ext>
            </a:extLst>
          </p:cNvSpPr>
          <p:nvPr>
            <p:ph type="title"/>
          </p:nvPr>
        </p:nvSpPr>
        <p:spPr/>
        <p:txBody>
          <a:bodyPr vert="horz" wrap="square" lIns="90170" tIns="46990" rIns="90170" bIns="46990" numCol="1" spcCol="215900" anchor="ctr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内容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MAACsJAAA4RwAAciYAABAAAAAmAAAACAAAADwgAAAAAAAA"/>
              </a:ext>
            </a:extLst>
          </p:cNvSpPr>
          <p:nvPr>
            <p:ph idx="1"/>
          </p:nvPr>
        </p:nvSpPr>
        <p:spPr/>
        <p:txBody>
          <a:bodyPr vert="horz" wrap="square" lIns="90170" tIns="46990" rIns="90170" bIns="46990" numCol="1" spcCol="215900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MAANgmAABgFAAAyyg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7AC4-8AEA-BD8C-A450-7CD9341E5229}" type="datetime1">
              <a:t/>
            </a:fld>
          </a:p>
        </p:txBody>
      </p:sp>
      <p:sp>
        <p:nvSpPr>
          <p:cNvPr id="5" name="页脚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kAANgmAACuMQAAyyg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6" name="灯片编号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DYAANgmAAA4RwAAyyg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3F3E-70EA-BDC9-A450-869C711E52D3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20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 type="blank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EAAAADAAAAADJICgBSdQAAAAAAAAAAAAAAAAAAAAAAAAAAAAAAAAAAAAAAZAAAAAEAAABAAAAAnf///5z///+HAAAAAAAAAAIAAAARAAAAADJICj8AAAAAUnU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C8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wBSdQAAAAADAFJ1AAAAAAAAAAAAAAAAAAAAAAAAAAAAAAAAAOwAAAB/f38AAAAAA8zMzADAwP8Af39/AAAAAAAAAAAAAAAAAAAAAAAAAAAAIQAAABgAAAAUAAAAAAAAAAEAAAABSwAAMCoAABAAAAAmAAAACAAAAP//////////"/>
              </a:ext>
            </a:extLst>
          </p:cNvSpPr>
          <p:nvPr/>
        </p:nvSpPr>
        <p:spPr>
          <a:xfrm>
            <a:off x="0" y="635"/>
            <a:ext cx="12192635" cy="6857365"/>
          </a:xfrm>
          <a:prstGeom prst="rect">
            <a:avLst/>
          </a:prstGeom>
          <a:gradFill flip="none" rotWithShape="0">
            <a:gsLst>
              <a:gs pos="0">
                <a:schemeClr val="bg2"/>
              </a:gs>
              <a:gs pos="17000">
                <a:schemeClr val="bg2"/>
              </a:gs>
              <a:gs pos="63000">
                <a:srgbClr val="005275">
                  <a:alpha val="53000"/>
                </a:srgbClr>
              </a:gs>
              <a:gs pos="100000">
                <a:srgbClr val="005275"/>
              </a:gs>
            </a:gsLst>
            <a:lin ang="135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3" name="内容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Cauyy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DcCAAC7RgAAASYAABAAAAAmAAAACAAAAAEAAAAAAAAA"/>
              </a:ext>
            </a:extLst>
          </p:cNvSpPr>
          <p:nvPr>
            <p:ph idx="1"/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二级</a:t>
            </a:r>
          </a:p>
          <a:p>
            <a:pPr lvl="2">
              <a:defRPr lang="zh-cn"/>
            </a:pPr>
            <a:r>
              <a:t>三级</a:t>
            </a:r>
          </a:p>
          <a:p>
            <a:pPr lvl="3">
              <a:defRPr lang="zh-cn"/>
            </a:pPr>
            <a:r>
              <a:t>四级</a:t>
            </a:r>
          </a:p>
          <a:p>
            <a:pPr lvl="4">
              <a:defRPr lang="zh-cn"/>
            </a:pPr>
            <a:r>
              <a:t>五级</a:t>
            </a:r>
          </a:p>
        </p:txBody>
      </p:sp>
      <p:sp>
        <p:nvSpPr>
          <p:cNvPr id="4" name="日期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OlKi+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3DD9-97EA-BDCB-A450-619E731E5234}" type="datetime1">
              <a:t/>
            </a:fld>
          </a:p>
        </p:txBody>
      </p:sp>
      <p:sp>
        <p:nvSpPr>
          <p:cNvPr id="5" name="页脚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J1o5L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6" name="灯片编号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EUzZ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jUAABonAAC6Rg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100D-43EA-BDE6-A450-B5B35E1E52E0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2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NpPOt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KAUAANcAAADYRQAAKAYAABAAAAAmAAAACAAAAAEAAAAAAAAA"/>
              </a:ext>
            </a:extLst>
          </p:cNvSpPr>
          <p:nvPr>
            <p:ph type="title"/>
          </p:nvPr>
        </p:nvSpPr>
        <p:spPr>
          <a:xfrm>
            <a:off x="838200" y="136525"/>
            <a:ext cx="10515600" cy="864235"/>
          </a:xfrm>
        </p:spPr>
        <p:txBody>
          <a:bodyPr/>
          <a:lstStyle/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JplV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AIIAAC2RgAAgQoAABAAAAAmAAAACAAAAAGgAAAAAAAA"/>
              </a:ext>
            </a:extLst>
          </p:cNvSpPr>
          <p:nvPr>
            <p:ph idx="1"/>
          </p:nvPr>
        </p:nvSpPr>
        <p:spPr>
          <a:xfrm>
            <a:off x="695960" y="1301750"/>
            <a:ext cx="10798810" cy="405765"/>
          </a:xfrm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zh-cn" sz="1800" b="0" cap="none"/>
            </a:lvl1pPr>
            <a:lvl2pPr marL="457200" indent="0">
              <a:buNone/>
              <a:defRPr lang="zh-cn" sz="2000" b="1" cap="none"/>
            </a:lvl2pPr>
            <a:lvl3pPr marL="914400" indent="0">
              <a:buNone/>
              <a:defRPr lang="zh-cn" sz="1800" b="1" cap="none"/>
            </a:lvl3pPr>
            <a:lvl4pPr marL="1371600" indent="0">
              <a:buNone/>
              <a:defRPr lang="zh-cn" sz="1600" b="1" cap="none"/>
            </a:lvl4pPr>
            <a:lvl5pPr marL="1828800" indent="0">
              <a:buNone/>
              <a:defRPr lang="zh-cn" sz="1600" b="1" cap="none"/>
            </a:lvl5pPr>
            <a:lvl6pPr marL="2286000" indent="0">
              <a:buNone/>
              <a:defRPr lang="zh-cn" sz="1600" b="1" cap="none"/>
            </a:lvl6pPr>
            <a:lvl7pPr marL="2743200" indent="0">
              <a:buNone/>
              <a:defRPr lang="zh-cn" sz="1600" b="1" cap="none"/>
            </a:lvl7pPr>
            <a:lvl8pPr marL="3200400" indent="0">
              <a:buNone/>
              <a:defRPr lang="zh-cn" sz="1600" b="1" cap="none"/>
            </a:lvl8pPr>
            <a:lvl9pPr marL="3657600" indent="0">
              <a:buNone/>
              <a:defRPr lang="zh-cn" sz="1600" b="1" cap="none"/>
            </a:lvl9pPr>
          </a:lstStyle>
          <a:p>
            <a:pPr>
              <a:defRPr lang="zh-cn"/>
            </a:pPr>
            <a:r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cvWf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454B-05EA-BDB3-A450-F3E60B1E52A6}" type="datetime1">
              <a:t/>
            </a:fld>
          </a:p>
        </p:txBody>
      </p:sp>
      <p:sp>
        <p:nvSpPr>
          <p:cNvPr id="5" name="页脚占位符 7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M8u/v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6" name="灯片编号占位符 8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iVOo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jUAABonAAC6Rg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722E-60EA-BD84-A450-96D13C1E52C3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2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showMasterSp="0" type="blank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AI4bsKHgAAAGgAAAAAAAAAAAAAAAAAAAAAAAAAAAAAABAnAAAQJwAAAAAAAAAAAAAAAAAAAAAAAAAAAAAAAAAAAAAAAAAAAAAUAAAAAAAAAMDA/wAAAAAAZAAAADIAAAAAAAAAAAAAAGQAAACTq70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JOrvQAAAAAAAAAAAAAAAAD///8AAAAAACEAAAAYAAAAFAAAAAAAAAAAAAAAAEsAADAqAAAQAAAAJgAAAAgAAAD//////////w=="/>
              </a:ext>
            </a:extLst>
          </p:cNvPicPr>
          <p:nvPr/>
        </p:nvPicPr>
        <p:blipFill>
          <a:blip r:embed="rId2">
            <a:duotone>
              <a:prstClr val="black"/>
              <a:srgbClr val="93ABBD">
                <a:tint val="40000"/>
                <a:satMod val="400000"/>
              </a:srgb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矩形 9"/>
          <p:cNvSpPr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EAAAADAAAA/zs7DP9ULQ0AAAAAZAAAAAAAAAAAAAAAAAAAAAAAAAAAAAAAZAAAAAEAAABAAAAAAAAAAGQAAAAOAQAAAAAAAAEAAAAbAAAA/1QtDQAAAAAAAAA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C6u8JIeAAAAaAAAAAAAAAAAAAAAAAAAAAAAAAAAAAAAECcAABAnAAAAAAAAAAAAAAAAAAAAAABk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OwAAAB/f38AADJIA8zMzADAwP8Af39/AAAAAAAAAAAAAAAAAAAAAAAAAAAAIQAAABgAAAAUAAAAfDUAAAAAAADCQwAAXBcAABAAAAAmAAAACAAAAP//////////"/>
              </a:ext>
            </a:extLst>
          </p:cNvSpPr>
          <p:nvPr/>
        </p:nvSpPr>
        <p:spPr>
          <a:xfrm>
            <a:off x="8694420" y="0"/>
            <a:ext cx="2320290" cy="3797300"/>
          </a:xfrm>
          <a:prstGeom prst="rect">
            <a:avLst/>
          </a:prstGeom>
          <a:gradFill flip="none" rotWithShape="0">
            <a:gsLst>
              <a:gs pos="0">
                <a:schemeClr val="accent1"/>
              </a:gs>
              <a:gs pos="27000">
                <a:schemeClr val="accent2"/>
              </a:gs>
              <a:gs pos="10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pic>
        <p:nvPicPr>
          <p:cNvPr id="4" name="图片 11" descr="资源 1@4x-8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CABQAAAAAAAAAAAABkAAAAZAAAAAAAAAAjAAAABAAAAGQAAAAXAAAAFAAAAAAAAAAAAAAA/38AAP9/AAAAAAAACQAAAAQAAADoKqEK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NwlAAA+CwAAAEsAADAqAAAQAAAAJgAAAAgAAAD//////////w=="/>
              </a:ext>
            </a:extLst>
          </p:cNvPicPr>
          <p:nvPr/>
        </p:nvPicPr>
        <p:blipFill>
          <a:blip r:embed="rId3"/>
          <a:srcRect l="0" t="0" r="14080" b="0"/>
          <a:stretch>
            <a:fillRect/>
          </a:stretch>
        </p:blipFill>
        <p:spPr>
          <a:xfrm>
            <a:off x="6154420" y="1827530"/>
            <a:ext cx="6037580" cy="503047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" name="椭圆 13"/>
          <p:cNvSpPr>
            <a:extLst>
              <a:ext uri="smNativeData">
                <pr:smNativeData xmlns:pr="smNativeData" xmlns="smNativeData" val="SMDATA_15_/Da3ZxMAAAAlAAAAZgAAAA0AAAAAkAAAAEgAAACQAAAASAAAAAAAAAABAAAAAAAAAAEAAABQAAAAAAAAAAAA8D8AAAAAAADwPwAAAAAAAOA/AAAAAAAA4D8AAAAAAADgPwAAAAAAAOA/AAAAAAAA4D8AAAAAAADgPwAAAAAAAOA/AAAAAAAA4D8CAAAAjAAAAAEAAAADAAAA/zs7DP9ULQ0AAAAAZAAAAAAAAAAAAAAAAAAAAAAAAAAAAAAAZAAAAAEAAABAAAAAZAAAAAAAAABoAQAAAAAAAAEAAAASAA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NZoQUEeAAAAaAAAAAAAAAAAAAAAAAAAAAAAAAAAAAAAECcAABAnAAAAAAAAAAAAAAAAAAAAAABkBQ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cQMAAA0fAADjBQAAfyEAABAAAAAmAAAACAAAAP//////////"/>
              </a:ext>
            </a:extLst>
          </p:cNvSpPr>
          <p:nvPr/>
        </p:nvSpPr>
        <p:spPr>
          <a:xfrm>
            <a:off x="559435" y="5047615"/>
            <a:ext cx="397510" cy="397510"/>
          </a:xfrm>
          <a:prstGeom prst="ellipse">
            <a:avLst/>
          </a:prstGeom>
          <a:gradFill flip="none" rotWithShape="0">
            <a:gsLst>
              <a:gs pos="0">
                <a:schemeClr val="accent1"/>
              </a:gs>
              <a:gs pos="18000">
                <a:schemeClr val="accent2">
                  <a:alpha val="95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6" name="等腰三角形 14"/>
          <p:cNvSpPr>
            <a:extLst>
              <a:ext uri="smNativeData">
                <pr:smNativeData xmlns:pr="smNativeData" xmlns="smNativeData" val="SMDATA_15_/Da3ZxMAAAAlAAAAagAAAA0AAAAAkAAAAEgAAACQAAAASAAAAAAAAAABAAAAAAAAAAEAAABQAAAAAAAAAAAA4D8AAAAAAADgPwAAAAAAAOA/AAAAAAAA4D8AAAAAAADgPwAAAAAAAOA/AAAAAAAA4D8AAAAAAADgPwAAAAAAAOA/AAAAAAAA4D8CAAAAjAAAAAEAAAAAAAAA////CQAAAAgAAAAAAAAAAAAAAAAAAAAAAAAAAAAAAAAAAAAAZAAAAAEAAABAAAAAAAAAAAAAAAAAAAAAAAAAAAAAAAAAAAAAAAAAAA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VEWj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gAAAAEAAAAAAAAAAAAAAAAAAAAAAAAAAAAAAAAAAAAAAAAAAL0sLAB/f38AADJIA8zMzADAwP8Af39/AAAAAAAAAAAAAAAAAAAAAAAAAAAAIQAAABgAAAAUAAAAbQQAAO0fAADnBAAAoCAAABAAAAAmAAAACAAAAP//////////"/>
              </a:ext>
            </a:extLst>
          </p:cNvSpPr>
          <p:nvPr/>
        </p:nvSpPr>
        <p:spPr>
          <a:xfrm rot="5400000">
            <a:off x="701675" y="5207635"/>
            <a:ext cx="113665" cy="7747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7" name="直接连接符 15"/>
          <p:cNvSpPr>
            <a:extLst>
              <a:ext uri="smNativeData">
                <pr:smNativeData xmlns:pr="smNativeData" xmlns="smNativeData" val="SMDATA_15_/Da3ZxMAAAAlAAAACgAAAA0AAAAAkAAAAEgAAACQAAAASAAAAAAAAAAAAAAAAg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9ULQ08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L6FjZceAAAAaAAAAAAAAAAAAAAAAAAAAAAAAAAAAAAAECcAABAnAAAAAAAAAAAAAAAAAAAAAAAAAAAAAAAAAABf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9ULQZ/f38AADJIA8zMzADAwP8Af39/AAAAAAAAAAAAAAAAAAAAAAAAAAAAIQAAABgAAAAUAAAABwcAAJohAABuEgAAmyEAABAAAAAmAAAACAAAAP//////////"/>
              </a:ext>
            </a:extLst>
          </p:cNvSpPr>
          <p:nvPr/>
        </p:nvSpPr>
        <p:spPr>
          <a:xfrm flipH="1" flipV="1">
            <a:off x="1142365" y="5462270"/>
            <a:ext cx="1853565" cy="635"/>
          </a:xfrm>
          <a:prstGeom prst="line">
            <a:avLst/>
          </a:prstGeom>
          <a:noFill/>
          <a:ln w="38100" cap="flat" cmpd="sng" algn="ctr">
            <a:solidFill>
              <a:schemeClr val="accent2">
                <a:alpha val="5000"/>
              </a:schemeClr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FAGx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QMAAI4LAACwKwAAoRYAABAAAAAmAAAACAAAAIGAAAAAAAAA"/>
              </a:ext>
            </a:extLst>
          </p:cNvSpPr>
          <p:nvPr>
            <p:ph type="ctrTitle"/>
          </p:nvPr>
        </p:nvSpPr>
        <p:spPr>
          <a:xfrm>
            <a:off x="556895" y="1878330"/>
            <a:ext cx="6544945" cy="1800225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lang="zh-cn" sz="6000" cap="none">
                <a:solidFill>
                  <a:srgbClr val="FFFFFF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单击编辑母版标题</a:t>
            </a:r>
          </a:p>
        </p:txBody>
      </p:sp>
      <p:sp>
        <p:nvSpPr>
          <p:cNvPr id="9" name="副标题 2"/>
          <p:cNvSpPr>
            <a:spLocks noGrp="1" noChangeArrowheads="1"/>
            <a:extLst>
              <a:ext uri="smNativeData">
                <pr:smNativeData xmlns:pr="smNativeData" xmlns="smNativeData" val="SMDATA_15_/Da3ZxMAAAAlAAAAZAAAAA0AAAAAcQ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BgYWE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QMAAIQXAACwKwAAfh0AABAAAAAmAAAACAAAAAWgAAAAAAAA"/>
              </a:ext>
            </a:extLst>
          </p:cNvSpPr>
          <p:nvPr>
            <p:ph type="subTitle" idx="1"/>
          </p:nvPr>
        </p:nvSpPr>
        <p:spPr>
          <a:xfrm>
            <a:off x="556895" y="3822700"/>
            <a:ext cx="6544945" cy="971550"/>
          </a:xfrm>
        </p:spPr>
        <p:txBody>
          <a:bodyPr vert="horz" wrap="square" lIns="71755" tIns="0" rIns="0" bIns="0" numCol="1" spcCol="215900" anchor="t">
            <a:prstTxWarp prst="textNoShape">
              <a:avLst/>
            </a:prstTxWarp>
          </a:bodyPr>
          <a:lstStyle>
            <a:lvl1pPr marL="0" indent="0" algn="l">
              <a:lnSpc>
                <a:spcPct val="100000"/>
              </a:lnSpc>
              <a:buNone/>
              <a:defRPr lang="zh-cn" sz="1800" cap="none">
                <a:solidFill>
                  <a:schemeClr val="accent1"/>
                </a:solidFill>
              </a:defRPr>
            </a:lvl1pPr>
            <a:lvl2pPr marL="457200" indent="0" algn="ctr">
              <a:buNone/>
              <a:defRPr lang="zh-cn" sz="2000" cap="none"/>
            </a:lvl2pPr>
            <a:lvl3pPr marL="914400" indent="0" algn="ctr">
              <a:buNone/>
              <a:defRPr lang="zh-cn" sz="1800" cap="none"/>
            </a:lvl3pPr>
            <a:lvl4pPr marL="1371600" indent="0" algn="ctr">
              <a:buNone/>
              <a:defRPr lang="zh-cn" sz="1600" cap="none"/>
            </a:lvl4pPr>
            <a:lvl5pPr marL="1828800" indent="0" algn="ctr">
              <a:buNone/>
              <a:defRPr lang="zh-cn" sz="1600" cap="none"/>
            </a:lvl5pPr>
            <a:lvl6pPr marL="2286000" indent="0" algn="ctr">
              <a:buNone/>
              <a:defRPr lang="zh-cn" sz="1600" cap="none"/>
            </a:lvl6pPr>
            <a:lvl7pPr marL="2743200" indent="0" algn="ctr">
              <a:buNone/>
              <a:defRPr lang="zh-cn" sz="1600" cap="none"/>
            </a:lvl7pPr>
            <a:lvl8pPr marL="3200400" indent="0" algn="ctr">
              <a:buNone/>
              <a:defRPr lang="zh-cn" sz="1600" cap="none"/>
            </a:lvl8pPr>
            <a:lvl9pPr marL="3657600" indent="0" algn="ctr">
              <a:buNone/>
              <a:defRPr lang="zh-cn" sz="1600" cap="none"/>
            </a:lvl9pPr>
          </a:lstStyle>
          <a:p>
            <a:pPr>
              <a:defRPr lang="zh-cn"/>
            </a:pPr>
            <a:r>
              <a:t>单击此处编辑母版副标题样式</a:t>
            </a:r>
          </a:p>
        </p:txBody>
      </p:sp>
      <p:sp>
        <p:nvSpPr>
          <p:cNvPr id="10" name="日期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L5j52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5E53-1DEA-BDA8-A450-EBFD101E52BE}" type="datetime1">
              <a:t/>
            </a:fld>
          </a:p>
        </p:txBody>
      </p:sp>
      <p:sp>
        <p:nvSpPr>
          <p:cNvPr id="11" name="页脚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JWVq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12" name="灯片编号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H4Oy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+DQAABonAADYRQAAWSkAABAAAAAmAAAACAAAAAEAAAAAAAAA"/>
              </a:ext>
            </a:extLst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defRPr lang="zh-cn"/>
            </a:pPr>
            <a:fld id="{07E8000B-45EA-BDF6-A450-B3A34E1E52E6}" type="slidenum">
              <a:t/>
            </a:fld>
          </a:p>
        </p:txBody>
      </p:sp>
      <p:sp>
        <p:nvSpPr>
          <p:cNvPr id="13" name="文本占位符 23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CPRYS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gcAAFUeAACwKwAAbyEAABAAAAAmAAAACAAAAIGgAAAAAAAA"/>
              </a:ext>
            </a:extLst>
          </p:cNvSpPr>
          <p:nvPr>
            <p:ph idx="17"/>
          </p:nvPr>
        </p:nvSpPr>
        <p:spPr>
          <a:xfrm>
            <a:off x="1207770" y="4930775"/>
            <a:ext cx="5894070" cy="50419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indent="0" algn="l">
              <a:lnSpc>
                <a:spcPct val="100000"/>
              </a:lnSpc>
              <a:buNone/>
              <a:defRPr lang="zh-cn" sz="2000" b="1" cap="none">
                <a:solidFill>
                  <a:srgbClr val="FFFFFF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署名占位符</a:t>
            </a:r>
          </a:p>
        </p:txBody>
      </p:sp>
      <p:sp>
        <p:nvSpPr>
          <p:cNvPr id="14" name="文本占位符 9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JONUe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MAAOECAACwKwAA+wUAABAAAAAmAAAACAAAAIGgAAAAAAAA"/>
              </a:ext>
            </a:extLst>
          </p:cNvSpPr>
          <p:nvPr>
            <p:ph idx="13"/>
          </p:nvPr>
        </p:nvSpPr>
        <p:spPr>
          <a:xfrm>
            <a:off x="533400" y="467995"/>
            <a:ext cx="6568440" cy="504190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>
            <a:lvl1pPr marL="0" indent="0">
              <a:lnSpc>
                <a:spcPct val="100000"/>
              </a:lnSpc>
              <a:buNone/>
              <a:defRPr lang="zh-cn" sz="1100" b="1" cap="none">
                <a:solidFill>
                  <a:schemeClr val="accent1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公司名占位符</a:t>
            </a:r>
          </a:p>
        </p:txBody>
      </p:sp>
      <p:grpSp>
        <p:nvGrpSpPr>
          <p:cNvPr id="15" name="组合 17"/>
          <p:cNvGrpSpPr>
            <a:extLst>
              <a:ext uri="smNativeData">
                <pr:smNativeData xmlns:pr="smNativeData" xmlns="smNativeData" val="SMDATA_6_/Da3ZxMAAAAlAAAAAQAAAA8BAAAAkAAAAEgAAACQAAAASAAAAAAAAAAAAAAAAAAAABcAAAAUAAAAAAAAAAAAAAD/fwAA/38AAAAAAAAJAAAABAAAAP////8fAAAAVAAAAAAAAAAAAAAAAAAAAAAAAAAAAAAAAAAAAAAAAAAAAAAAAAAAAAAAAAAAAAAAAAAAAAAAAAAAAAAAAAAAAAAAAAAAAAAAAAAAAAAAAAAAAAAAAAAAACEAAAAYAAAAFAAAAIADAADHDQAA9goAAOMOAAAQAAAAJgAAAAgAAAD/////AAAAAA=="/>
              </a:ext>
            </a:extLst>
          </p:cNvGrpSpPr>
          <p:nvPr/>
        </p:nvGrpSpPr>
        <p:grpSpPr>
          <a:xfrm>
            <a:off x="568960" y="2239645"/>
            <a:ext cx="1212850" cy="180340"/>
            <a:chOff x="568960" y="2239645"/>
            <a:chExt cx="1212850" cy="180340"/>
          </a:xfrm>
        </p:grpSpPr>
        <p:sp>
          <p:nvSpPr>
            <p:cNvPr id="21" name="平行四边形 19"/>
            <p:cNvSpPr>
              <a:extLst>
                <a:ext uri="smNativeData">
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JLV0r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gAMAAMcNAAC/BAAA5A4AAAAAAAAmAAAACAAAAP//////////"/>
                </a:ext>
              </a:extLst>
            </p:cNvSpPr>
            <p:nvPr/>
          </p:nvSpPr>
          <p:spPr>
            <a:xfrm>
              <a:off x="568960" y="2239645"/>
              <a:ext cx="202565" cy="180975"/>
            </a:xfrm>
            <a:prstGeom prst="parallelogram">
              <a:avLst>
                <a:gd name="adj" fmla="val 29473"/>
              </a:avLst>
            </a:prstGeom>
            <a:gradFill flip="none" rotWithShape="0">
              <a:gsLst>
                <a:gs pos="0">
                  <a:schemeClr val="accent1"/>
                </a:gs>
                <a:gs pos="25000000">
                  <a:schemeClr val="accent2"/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zh-cn" cap="none">
                  <a:solidFill>
                    <a:srgbClr val="FFFFFF"/>
                  </a:solidFill>
                  <a:latin typeface="Arial" pitchFamily="2" charset="-52"/>
                  <a:ea typeface="微软雅黑" pitchFamily="0" charset="0"/>
                  <a:cs typeface="Arial" pitchFamily="2" charset="-52"/>
                </a:defRPr>
              </a:pPr>
              <a:endParaRPr lang="zh-cn" cap="none"/>
            </a:p>
          </p:txBody>
        </p:sp>
        <p:sp>
          <p:nvSpPr>
            <p:cNvPr id="20" name="平行四边形 20"/>
            <p:cNvSpPr>
              <a:extLst>
                <a:ext uri="smNativeData">
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Mm40u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vwQAAMcNAAD9BQAA5A4AAAAAAAAmAAAACAAAAP//////////"/>
                </a:ext>
              </a:extLst>
            </p:cNvSpPr>
            <p:nvPr/>
          </p:nvSpPr>
          <p:spPr>
            <a:xfrm>
              <a:off x="771525" y="2239645"/>
              <a:ext cx="201930" cy="180975"/>
            </a:xfrm>
            <a:prstGeom prst="parallelogram">
              <a:avLst>
                <a:gd name="adj" fmla="val 29473"/>
              </a:avLst>
            </a:prstGeom>
            <a:gradFill flip="none" rotWithShape="0">
              <a:gsLst>
                <a:gs pos="0">
                  <a:schemeClr val="accent1"/>
                </a:gs>
                <a:gs pos="25000000">
                  <a:schemeClr val="accent2"/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zh-cn" cap="none">
                  <a:solidFill>
                    <a:srgbClr val="FFFFFF"/>
                  </a:solidFill>
                  <a:latin typeface="Arial" pitchFamily="2" charset="-52"/>
                  <a:ea typeface="微软雅黑" pitchFamily="0" charset="0"/>
                  <a:cs typeface="Arial" pitchFamily="2" charset="-52"/>
                </a:defRPr>
              </a:pPr>
              <a:endParaRPr lang="zh-cn" cap="none"/>
            </a:p>
          </p:txBody>
        </p:sp>
        <p:sp>
          <p:nvSpPr>
            <p:cNvPr id="19" name="平行四边形 21"/>
            <p:cNvSpPr>
              <a:extLst>
                <a:ext uri="smNativeData">
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STx5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/QUAAMcNAAA8BwAA5A4AAAAAAAAmAAAACAAAAP//////////"/>
                </a:ext>
              </a:extLst>
            </p:cNvSpPr>
            <p:nvPr/>
          </p:nvSpPr>
          <p:spPr>
            <a:xfrm>
              <a:off x="973455" y="2239645"/>
              <a:ext cx="202565" cy="180975"/>
            </a:xfrm>
            <a:prstGeom prst="parallelogram">
              <a:avLst>
                <a:gd name="adj" fmla="val 29473"/>
              </a:avLst>
            </a:prstGeom>
            <a:gradFill flip="none" rotWithShape="0">
              <a:gsLst>
                <a:gs pos="0">
                  <a:schemeClr val="accent1"/>
                </a:gs>
                <a:gs pos="25000000">
                  <a:schemeClr val="accent2"/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zh-cn" cap="none">
                  <a:solidFill>
                    <a:srgbClr val="FFFFFF"/>
                  </a:solidFill>
                  <a:latin typeface="Arial" pitchFamily="2" charset="-52"/>
                  <a:ea typeface="微软雅黑" pitchFamily="0" charset="0"/>
                  <a:cs typeface="Arial" pitchFamily="2" charset="-52"/>
                </a:defRPr>
              </a:pPr>
              <a:endParaRPr lang="zh-cn" cap="none"/>
            </a:p>
          </p:txBody>
        </p:sp>
        <p:sp>
          <p:nvSpPr>
            <p:cNvPr id="18" name="平行四边形 22"/>
            <p:cNvSpPr>
              <a:extLst>
                <a:ext uri="smNativeData">
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LtLSg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PAcAAMcNAAB6CAAA5A4AAAAAAAAmAAAACAAAAP//////////"/>
                </a:ext>
              </a:extLst>
            </p:cNvSpPr>
            <p:nvPr/>
          </p:nvSpPr>
          <p:spPr>
            <a:xfrm>
              <a:off x="1176020" y="2239645"/>
              <a:ext cx="201930" cy="180975"/>
            </a:xfrm>
            <a:prstGeom prst="parallelogram">
              <a:avLst>
                <a:gd name="adj" fmla="val 29473"/>
              </a:avLst>
            </a:prstGeom>
            <a:gradFill flip="none" rotWithShape="0">
              <a:gsLst>
                <a:gs pos="0">
                  <a:schemeClr val="accent1"/>
                </a:gs>
                <a:gs pos="25000000">
                  <a:schemeClr val="accent2"/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zh-cn" cap="none">
                  <a:solidFill>
                    <a:srgbClr val="FFFFFF"/>
                  </a:solidFill>
                  <a:latin typeface="Arial" pitchFamily="2" charset="-52"/>
                  <a:ea typeface="微软雅黑" pitchFamily="0" charset="0"/>
                  <a:cs typeface="Arial" pitchFamily="2" charset="-52"/>
                </a:defRPr>
              </a:pPr>
              <a:endParaRPr lang="zh-cn" cap="none"/>
            </a:p>
          </p:txBody>
        </p:sp>
        <p:sp>
          <p:nvSpPr>
            <p:cNvPr id="17" name="平行四边形 23"/>
            <p:cNvSpPr>
              <a:extLst>
                <a:ext uri="smNativeData">
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OnSsd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eggAAMcNAAC5CQAA5A4AAAAAAAAmAAAACAAAAP//////////"/>
                </a:ext>
              </a:extLst>
            </p:cNvSpPr>
            <p:nvPr/>
          </p:nvSpPr>
          <p:spPr>
            <a:xfrm>
              <a:off x="1377950" y="2239645"/>
              <a:ext cx="202565" cy="180975"/>
            </a:xfrm>
            <a:prstGeom prst="parallelogram">
              <a:avLst>
                <a:gd name="adj" fmla="val 29473"/>
              </a:avLst>
            </a:prstGeom>
            <a:gradFill flip="none" rotWithShape="0">
              <a:gsLst>
                <a:gs pos="0">
                  <a:schemeClr val="accent1"/>
                </a:gs>
                <a:gs pos="25000000">
                  <a:schemeClr val="accent2"/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zh-cn" cap="none">
                  <a:solidFill>
                    <a:srgbClr val="FFFFFF"/>
                  </a:solidFill>
                  <a:latin typeface="Arial" pitchFamily="2" charset="-52"/>
                  <a:ea typeface="微软雅黑" pitchFamily="0" charset="0"/>
                  <a:cs typeface="Arial" pitchFamily="2" charset="-52"/>
                </a:defRPr>
              </a:pPr>
              <a:endParaRPr lang="zh-cn" cap="none"/>
            </a:p>
          </p:txBody>
        </p:sp>
        <p:sp>
          <p:nvSpPr>
            <p:cNvPr id="16" name="平行四边形 24"/>
            <p:cNvSpPr>
              <a:extLst>
                <a:ext uri="smNativeData">
                  <pr:smNativeData xmlns:pr="smNativeData" xmlns="smNativeData" val="SMDATA_15_/Da3ZxMAAAAlAAAAZwAAAA0AAAAAkAAAAEgAAACQAAAASAAAAAAAAAABAAAAAAAAAAEAAABQAAAABW8/Cu7c0j8AAAAAAADgPwAAAAAAAOA/AAAAAAAA4D8AAAAAAADgPwAAAAAAAOA/AAAAAAAA4D8AAAAAAADgPwAAAAAAAOA/AAAAAAAA4D8CAAAAjAAAAAEAAAADAAAA/zs7DP9ULQ0AAAAAAAAAAAAAAAAAAAAAAAAAAAAAAAAAAAAAZAAAAAEAAABAAAAAZAAAAAAAAABoAQAAAAAAAAEAAACoYQAA/1QtDQ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EnSmU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L0sLAB/f38AADJIA8zMzADAwP8Af39/AAAAAAAAAAAAAAAAAAAAAAAAAAAAIQAAABgAAAAUAAAAuQkAAMcNAAD3CgAA5A4AAAAAAAAmAAAACAAAAP//////////"/>
                </a:ext>
              </a:extLst>
            </p:cNvSpPr>
            <p:nvPr/>
          </p:nvSpPr>
          <p:spPr>
            <a:xfrm>
              <a:off x="1580515" y="2239645"/>
              <a:ext cx="201930" cy="180975"/>
            </a:xfrm>
            <a:prstGeom prst="parallelogram">
              <a:avLst>
                <a:gd name="adj" fmla="val 29473"/>
              </a:avLst>
            </a:prstGeom>
            <a:gradFill flip="none" rotWithShape="0">
              <a:gsLst>
                <a:gs pos="0">
                  <a:schemeClr val="accent1"/>
                </a:gs>
                <a:gs pos="25000000">
                  <a:schemeClr val="accent2"/>
                </a:gs>
                <a:gs pos="100000">
                  <a:schemeClr val="accent2"/>
                </a:gs>
              </a:gsLst>
              <a:lin ang="0" scaled="0"/>
              <a:tileRect/>
            </a:gradFill>
            <a:ln>
              <a:noFill/>
            </a:ln>
            <a:effectLst/>
          </p:spPr>
          <p:txBody>
            <a:bodyPr vert="horz" wrap="square" lIns="91440" tIns="45720" rIns="91440" bIns="45720" numCol="1" spcCol="215900" anchor="ctr"/>
            <a:lstStyle/>
            <a:p>
              <a:pPr algn="ctr">
                <a:defRPr lang="zh-cn" cap="none">
                  <a:solidFill>
                    <a:srgbClr val="FFFFFF"/>
                  </a:solidFill>
                  <a:latin typeface="Arial" pitchFamily="2" charset="-52"/>
                  <a:ea typeface="微软雅黑" pitchFamily="0" charset="0"/>
                  <a:cs typeface="Arial" pitchFamily="2" charset="-52"/>
                </a:defRPr>
              </a:pPr>
              <a:endParaRPr lang="zh-cn" cap="none"/>
            </a:p>
          </p:txBody>
        </p:sp>
      </p:grpSp>
      <p:sp>
        <p:nvSpPr>
          <p:cNvPr id="22" name="直接连接符 18"/>
          <p:cNvSpPr>
            <a:extLst>
              <a:ext uri="smNativeData">
                <pr:smNativeData xmlns:pr="smNativeData" xmlns="smNativeData" val="SMDATA_15_/Da3ZxMAAAAlAAAACgAAAA0AAAAAkAAAAEgAAACQAAAASAAAAAAAAAAAAAAAAAAAAAEAAABQAAAAAAAAAAAA4D8AAAAAAADgPwAAAAAAAOA/AAAAAAAA4D8AAAAAAADgPwAAAAAAAOA/AAAAAAAA4D8AAAAAAADgPwAAAAAAAOA/AAAAAAAA4D8CAAAAjAAAAAEAAAADAAAA/zs7DP9ULQ0AAAAAHwAAAAAAAAAAAAAAAAAAAAAAAAAAAAAAeAAAAAEAAABAAAAAZAAAAAAAAABoAQAAAAAAAAEAAAAZAAAA/1QtDQAAAAAAAAAAAAAAAAAAAAAAAAAAAAAAAAAAAAAAAAAAAAAAAAAAAAAAAAAAAAAAAAAAAAAAAAAAFAAAADwAAAABAAAAAAAAAP9ULQ0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IpgZkgeAAAAaAAAAAAAAAAAAAAAAAAAAAAAAAAAAAAAECcAABAnAAAAAAAAAAAAAAAAAAAAAAAeAAAAAAAAAAAe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f9ULQb/VC0GAAAAAAAAAAAAAAAAAAAAAAAAAAAAAAAAAAAAAP9ULQZ/f38AADJIA8zMzADAwP8Af39/AAAAAAAAAAAAAAAAAAAAAAAAAAAAIQAAABgAAAAUAAAAlwoAANgOAABTFQAA2A4AABAAAAAmAAAACAAAAP//////////"/>
              </a:ext>
            </a:extLst>
          </p:cNvSpPr>
          <p:nvPr/>
        </p:nvSpPr>
        <p:spPr>
          <a:xfrm>
            <a:off x="1721485" y="2413000"/>
            <a:ext cx="1744980" cy="0"/>
          </a:xfrm>
          <a:prstGeom prst="line">
            <a:avLst/>
          </a:prstGeom>
          <a:gradFill flip="none" rotWithShape="0">
            <a:gsLst>
              <a:gs pos="0">
                <a:schemeClr val="accent1"/>
              </a:gs>
              <a:gs pos="25000">
                <a:schemeClr val="accent2"/>
              </a:gs>
              <a:gs pos="100000">
                <a:schemeClr val="accent2">
                  <a:alpha val="70000"/>
                </a:schemeClr>
              </a:gs>
            </a:gsLst>
            <a:lin ang="0" scaled="0"/>
            <a:tileRect/>
          </a:gradFill>
          <a:ln w="12700" cap="flat" cmpd="sng" algn="ctr">
            <a:solidFill>
              <a:schemeClr val="accent2">
                <a:alpha val="70000"/>
              </a:schemeClr>
            </a:solidFill>
            <a:prstDash val="solid"/>
            <a:headEnd type="none"/>
            <a:tailEnd type="none"/>
          </a:ln>
          <a:effectLst/>
        </p:spPr>
      </p:sp>
    </p:spTree>
  </p:cSld>
  <p:clrMapOvr>
    <a:masterClrMapping/>
  </p:clrMapOvr>
  <p:hf hdr="0" ftr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C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wwAAKwXAAAJPAAAZBwAABAAAAAmAAAACAAAAL2gAAAAAAAA"/>
              </a:ext>
            </a:extLst>
          </p:cNvSpPr>
          <p:nvPr>
            <p:ph type="title"/>
          </p:nvPr>
        </p:nvSpPr>
        <p:spPr>
          <a:xfrm>
            <a:off x="1990725" y="3848100"/>
            <a:ext cx="7768590" cy="767080"/>
          </a:xfrm>
        </p:spPr>
        <p:txBody>
          <a:bodyPr vert="horz" wrap="square" lIns="90170" tIns="46990" rIns="90170" bIns="46990" numCol="1" spcCol="215900" anchor="b">
            <a:prstTxWarp prst="textNoShape">
              <a:avLst/>
            </a:prstTxWarp>
          </a:bodyPr>
          <a:lstStyle>
            <a:lvl1pPr>
              <a:defRPr lang="zh-cn" sz="4400" cap="none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单击此处编辑标题</a:t>
            </a:r>
          </a:p>
        </p:txBody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PwwAAGQcAAAJPAAAuiEAABAAAAAmAAAACAAAAD2gAAAAAAAA"/>
              </a:ext>
            </a:extLst>
          </p:cNvSpPr>
          <p:nvPr>
            <p:ph idx="1"/>
          </p:nvPr>
        </p:nvSpPr>
        <p:spPr>
          <a:xfrm>
            <a:off x="1990725" y="4615180"/>
            <a:ext cx="7768590" cy="867410"/>
          </a:xfrm>
        </p:spPr>
        <p:txBody>
          <a:bodyPr vert="horz" wrap="square" lIns="90170" tIns="46990" rIns="90170" bIns="46990" numCol="1" spcCol="215900" anchor="t">
            <a:prstTxWarp prst="textNoShape">
              <a:avLst/>
            </a:prstTxWarp>
          </a:bodyPr>
          <a:lstStyle>
            <a:lvl1pPr marL="0" indent="0">
              <a:buNone/>
              <a:defRPr lang="zh-cn" sz="1800" cap="none">
                <a:solidFill>
                  <a:srgbClr val="595959"/>
                </a:solidFill>
              </a:defRPr>
            </a:lvl1pPr>
            <a:lvl2pPr marL="457200" indent="0">
              <a:buNone/>
              <a:defRPr lang="zh-cn" sz="1600" cap="none">
                <a:solidFill>
                  <a:srgbClr val="8C8C8C"/>
                </a:solidFill>
              </a:defRPr>
            </a:lvl2pPr>
            <a:lvl3pPr marL="914400" indent="0">
              <a:buNone/>
              <a:defRPr lang="zh-cn" sz="1600" cap="none">
                <a:solidFill>
                  <a:srgbClr val="8C8C8C"/>
                </a:solidFill>
              </a:defRPr>
            </a:lvl3pPr>
            <a:lvl4pPr marL="1371600" indent="0">
              <a:buNone/>
              <a:defRPr lang="zh-cn" sz="1600" cap="none">
                <a:solidFill>
                  <a:srgbClr val="8C8C8C"/>
                </a:solidFill>
              </a:defRPr>
            </a:lvl4pPr>
            <a:lvl5pPr marL="1828800" indent="0">
              <a:buNone/>
              <a:defRPr lang="zh-cn" sz="1600" cap="none">
                <a:solidFill>
                  <a:srgbClr val="8C8C8C"/>
                </a:solidFill>
              </a:defRPr>
            </a:lvl5pPr>
            <a:lvl6pPr marL="2286000" indent="0">
              <a:buNone/>
              <a:defRPr lang="zh-cn" sz="1600" cap="none">
                <a:solidFill>
                  <a:srgbClr val="8C8C8C"/>
                </a:solidFill>
              </a:defRPr>
            </a:lvl6pPr>
            <a:lvl7pPr marL="2743200" indent="0">
              <a:buNone/>
              <a:defRPr lang="zh-cn" sz="1600" cap="none">
                <a:solidFill>
                  <a:srgbClr val="8C8C8C"/>
                </a:solidFill>
              </a:defRPr>
            </a:lvl7pPr>
            <a:lvl8pPr marL="3200400" indent="0">
              <a:buNone/>
              <a:defRPr lang="zh-cn" sz="1600" cap="none">
                <a:solidFill>
                  <a:srgbClr val="8C8C8C"/>
                </a:solidFill>
              </a:defRPr>
            </a:lvl8pPr>
            <a:lvl9pPr marL="3657600" indent="0">
              <a:buNone/>
              <a:defRPr lang="zh-cn" sz="1600" cap="none">
                <a:solidFill>
                  <a:srgbClr val="8C8C8C"/>
                </a:solidFill>
              </a:defRPr>
            </a:lvl9pPr>
          </a:lstStyle>
          <a:p>
            <a:pPr>
              <a:defRPr lang="zh-cn"/>
            </a:pPr>
            <a:r>
              <a:t>单击此处编辑文本</a:t>
            </a:r>
          </a:p>
        </p:txBody>
      </p:sp>
      <p:sp>
        <p:nvSpPr>
          <p:cNvPr id="4" name="日期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MAANgmAABgFAAAyyg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0D37-79EA-BDFB-A450-8FAE431E52DA}" type="datetime1">
              <a:t/>
            </a:fld>
          </a:p>
        </p:txBody>
      </p:sp>
      <p:sp>
        <p:nvSpPr>
          <p:cNvPr id="5" name="页脚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kAANgmAACuMQAAyyg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6" name="灯片编号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DYAANgmAAA4RwAAyyg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4686-C8EA-BDB0-A450-3EE5081E526B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MAAL4DAAA4RwAAFQgAABAAAAAmAAAACAAAADwgAAAAAAAA"/>
              </a:ext>
            </a:extLst>
          </p:cNvSpPr>
          <p:nvPr>
            <p:ph type="title"/>
          </p:nvPr>
        </p:nvSpPr>
        <p:spPr/>
        <p:txBody>
          <a:bodyPr vert="horz" wrap="square" lIns="90170" tIns="46990" rIns="90170" bIns="46990" numCol="1" spcCol="215900" anchor="ctr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内容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MAADwJAACXIwAAciYAABAAAAAmAAAACAAAAD0gAAAAAAAA"/>
              </a:ext>
            </a:extLst>
          </p:cNvSpPr>
          <p:nvPr>
            <p:ph idx="1"/>
          </p:nvPr>
        </p:nvSpPr>
        <p:spPr>
          <a:xfrm>
            <a:off x="608330" y="1501140"/>
            <a:ext cx="5177155" cy="4748530"/>
          </a:xfrm>
        </p:spPr>
        <p:txBody>
          <a:bodyPr vert="horz" wrap="square" lIns="90170" tIns="46990" rIns="90170" bIns="46990" numCol="1" spcCol="215900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4" name="内容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ScAADwJAABJRwAAciYAABAAAAAmAAAACAAAAD0gAAAAAAAA"/>
              </a:ext>
            </a:extLst>
          </p:cNvSpPr>
          <p:nvPr>
            <p:ph idx="2"/>
          </p:nvPr>
        </p:nvSpPr>
        <p:spPr>
          <a:xfrm>
            <a:off x="6411595" y="1501140"/>
            <a:ext cx="5176520" cy="4748530"/>
          </a:xfrm>
        </p:spPr>
        <p:txBody>
          <a:bodyPr vert="horz" wrap="square" lIns="90170" tIns="46990" rIns="90170" bIns="46990" numCol="1" spcCol="215900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MAANgmAABgFAAAyyg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2A82-CCEA-BDDC-A450-3A89641E526F}" type="datetime1">
              <a:t/>
            </a:fld>
          </a:p>
        </p:txBody>
      </p:sp>
      <p:sp>
        <p:nvSpPr>
          <p:cNvPr id="6" name="页脚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kAANgmAACuMQAAyyg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7" name="灯片编号占位符 6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DYAANgmAAA4RwAAyyg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1EE2-ACEA-BDE8-A450-5ABD501E520F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MAAL4DAAA4RwAAFQgAABAAAAAmAAAACAAAADwgAAAAAAAA"/>
              </a:ext>
            </a:extLst>
          </p:cNvSpPr>
          <p:nvPr>
            <p:ph type="title"/>
          </p:nvPr>
        </p:nvSpPr>
        <p:spPr/>
        <p:txBody>
          <a:bodyPr vert="horz" wrap="square" lIns="90170" tIns="46990" rIns="90170" bIns="46990" numCol="1" spcCol="215900" anchor="ctr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oAAAADwAAAB4AAAAPA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MAAMsIAACbJAAAJAsAABAAAAAmAAAACAAAAD2gAAAAAAAA"/>
              </a:ext>
            </a:extLst>
          </p:cNvSpPr>
          <p:nvPr>
            <p:ph idx="1"/>
          </p:nvPr>
        </p:nvSpPr>
        <p:spPr>
          <a:xfrm>
            <a:off x="608330" y="1429385"/>
            <a:ext cx="5342255" cy="381635"/>
          </a:xfrm>
        </p:spPr>
        <p:txBody>
          <a:bodyPr vert="horz" wrap="square" lIns="101600" tIns="38100" rIns="76200" bIns="38100" numCol="1" spcCol="215900" anchor="t">
            <a:prstTxWarp prst="textNoShape">
              <a:avLst/>
            </a:prstTxWarp>
          </a:bodyPr>
          <a:lstStyle>
            <a:lvl1pPr marL="0" indent="0">
              <a:lnSpc>
                <a:spcPct val="100000"/>
              </a:lnSpc>
              <a:buNone/>
              <a:defRPr lang="zh-cn" sz="2000" b="1" cap="none" spc="40">
                <a:solidFill>
                  <a:srgbClr val="3F3F3F"/>
                </a:solidFill>
              </a:defRPr>
            </a:lvl1pPr>
            <a:lvl2pPr marL="457200" indent="0">
              <a:buNone/>
              <a:defRPr lang="zh-cn" sz="2000" b="1" cap="none"/>
            </a:lvl2pPr>
            <a:lvl3pPr marL="914400" indent="0">
              <a:buNone/>
              <a:defRPr lang="zh-cn" sz="1800" b="1" cap="none"/>
            </a:lvl3pPr>
            <a:lvl4pPr marL="1371600" indent="0">
              <a:buNone/>
              <a:defRPr lang="zh-cn" sz="1600" b="1" cap="none"/>
            </a:lvl4pPr>
            <a:lvl5pPr marL="1828800" indent="0">
              <a:buNone/>
              <a:defRPr lang="zh-cn" sz="1600" b="1" cap="none"/>
            </a:lvl5pPr>
            <a:lvl6pPr marL="2286000" indent="0">
              <a:buNone/>
              <a:defRPr lang="zh-cn" sz="1600" b="1" cap="none"/>
            </a:lvl6pPr>
            <a:lvl7pPr marL="2743200" indent="0">
              <a:buNone/>
              <a:defRPr lang="zh-cn" sz="1600" b="1" cap="none"/>
            </a:lvl7pPr>
            <a:lvl8pPr marL="3200400" indent="0">
              <a:buNone/>
              <a:defRPr lang="zh-cn" sz="1600" b="1" cap="none"/>
            </a:lvl8pPr>
            <a:lvl9pPr marL="3657600" indent="0">
              <a:buNone/>
              <a:defRPr lang="zh-cn" sz="1600" b="1" cap="none"/>
            </a:lvl9pPr>
          </a:lstStyle>
          <a:p>
            <a:pPr>
              <a:defRPr lang="zh-cn"/>
            </a:pPr>
            <a:r>
              <a:t>单击此处编辑文本</a:t>
            </a:r>
          </a:p>
        </p:txBody>
      </p:sp>
      <p:sp>
        <p:nvSpPr>
          <p:cNvPr id="4" name="内容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oAAAAAAAAACCAAAAAA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MAAGgLAACbJAAAciYAABAAAAAmAAAACAAAAD0gAAAAAAAA"/>
              </a:ext>
            </a:extLst>
          </p:cNvSpPr>
          <p:nvPr>
            <p:ph idx="2"/>
          </p:nvPr>
        </p:nvSpPr>
        <p:spPr>
          <a:xfrm>
            <a:off x="608330" y="1854200"/>
            <a:ext cx="5342255" cy="4395470"/>
          </a:xfrm>
        </p:spPr>
        <p:txBody>
          <a:bodyPr vert="horz" wrap="square" lIns="101600" tIns="0" rIns="82550" bIns="0" numCol="1" spcCol="215900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5" name="文本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oAAAADwAAAB4AAAAPA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CYAAL8IAAA5RwAAGAsAABAAAAAmAAAACAAAAD2gAAAAAAAA"/>
              </a:ext>
            </a:extLst>
          </p:cNvSpPr>
          <p:nvPr>
            <p:ph idx="3"/>
          </p:nvPr>
        </p:nvSpPr>
        <p:spPr>
          <a:xfrm>
            <a:off x="6235700" y="1421765"/>
            <a:ext cx="5342255" cy="381635"/>
          </a:xfrm>
        </p:spPr>
        <p:txBody>
          <a:bodyPr vert="horz" wrap="square" lIns="101600" tIns="38100" rIns="76200" bIns="38100" numCol="1" spcCol="215900" anchor="t">
            <a:prstTxWarp prst="textNoShape">
              <a:avLst/>
            </a:prstTxWarp>
          </a:bodyPr>
          <a:lstStyle>
            <a:lvl1pPr marL="0" indent="0">
              <a:lnSpc>
                <a:spcPct val="100000"/>
              </a:lnSpc>
              <a:buNone/>
              <a:defRPr lang="zh-cn" sz="2000" b="1" cap="none" spc="40">
                <a:solidFill>
                  <a:srgbClr val="3F3F3F"/>
                </a:solidFill>
              </a:defRPr>
            </a:lvl1pPr>
            <a:lvl2pPr marL="457200" indent="0">
              <a:buNone/>
              <a:defRPr lang="zh-cn" sz="2000" b="1" cap="none"/>
            </a:lvl2pPr>
            <a:lvl3pPr marL="914400" indent="0">
              <a:buNone/>
              <a:defRPr lang="zh-cn" sz="1800" b="1" cap="none"/>
            </a:lvl3pPr>
            <a:lvl4pPr marL="1371600" indent="0">
              <a:buNone/>
              <a:defRPr lang="zh-cn" sz="1600" b="1" cap="none"/>
            </a:lvl4pPr>
            <a:lvl5pPr marL="1828800" indent="0">
              <a:buNone/>
              <a:defRPr lang="zh-cn" sz="1600" b="1" cap="none"/>
            </a:lvl5pPr>
            <a:lvl6pPr marL="2286000" indent="0">
              <a:buNone/>
              <a:defRPr lang="zh-cn" sz="1600" b="1" cap="none"/>
            </a:lvl6pPr>
            <a:lvl7pPr marL="2743200" indent="0">
              <a:buNone/>
              <a:defRPr lang="zh-cn" sz="1600" b="1" cap="none"/>
            </a:lvl7pPr>
            <a:lvl8pPr marL="3200400" indent="0">
              <a:buNone/>
              <a:defRPr lang="zh-cn" sz="1600" b="1" cap="none"/>
            </a:lvl8pPr>
            <a:lvl9pPr marL="3657600" indent="0">
              <a:buNone/>
              <a:defRPr lang="zh-cn" sz="1600" b="1" cap="none"/>
            </a:lvl9pPr>
          </a:lstStyle>
          <a:p>
            <a:pPr>
              <a:defRPr lang="zh-cn"/>
            </a:pPr>
            <a:r>
              <a:t>单击此处编辑文本</a:t>
            </a:r>
          </a:p>
        </p:txBody>
      </p:sp>
      <p:sp>
        <p:nvSpPr>
          <p:cNvPr id="6" name="内容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oAAAAAAAAACCAAAAAA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CYAAGgLAAA5RwAAciYAABAAAAAmAAAACAAAAD0gAAAAAAAA"/>
              </a:ext>
            </a:extLst>
          </p:cNvSpPr>
          <p:nvPr>
            <p:ph idx="4"/>
          </p:nvPr>
        </p:nvSpPr>
        <p:spPr>
          <a:xfrm>
            <a:off x="6235700" y="1854200"/>
            <a:ext cx="5342255" cy="4395470"/>
          </a:xfrm>
        </p:spPr>
        <p:txBody>
          <a:bodyPr vert="horz" wrap="square" lIns="101600" tIns="0" rIns="82550" bIns="0" numCol="1" spcCol="215900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MAANgmAABgFAAAyyg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0E39-77EA-BDF8-A450-81AD401E52D4}" type="datetime1">
              <a:t/>
            </a:fld>
          </a:p>
        </p:txBody>
      </p:sp>
      <p:sp>
        <p:nvSpPr>
          <p:cNvPr id="8" name="页脚占位符 7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kAANgmAACuMQAAyyg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9" name="灯片编号占位符 8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DYAANgmAAA4RwAAyyg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7036-78EA-BD86-A450-8ED33E1E52DB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MAAL4DAAA4RwAAFQgAABAAAAAmAAAACAAAADwgAAAAAAAA"/>
              </a:ext>
            </a:extLst>
          </p:cNvSpPr>
          <p:nvPr>
            <p:ph type="title"/>
          </p:nvPr>
        </p:nvSpPr>
        <p:spPr/>
        <p:txBody>
          <a:bodyPr vert="horz" wrap="square" lIns="90170" tIns="46990" rIns="90170" bIns="46990" numCol="1" spcCol="215900" anchor="ctr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MAANgmAABgFAAAyyg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56A3-EDEA-BDA0-A450-1BF5181E524E}" type="datetime1">
              <a:t/>
            </a:fld>
          </a:p>
        </p:txBody>
      </p:sp>
      <p:sp>
        <p:nvSpPr>
          <p:cNvPr id="4" name="页脚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kAANgmAACuMQAAyyg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5" name="灯片编号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DYAANgmAAA4RwAAyyg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66F9-B7EA-BD90-A450-41C5281E5214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MAANgmAABgFAAAyyg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2DD2-9CEA-BDDB-A450-6A8E631E523F}" type="datetime1">
              <a:t/>
            </a:fld>
          </a:p>
        </p:txBody>
      </p:sp>
      <p:sp>
        <p:nvSpPr>
          <p:cNvPr id="3" name="页脚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kAANgmAACuMQAAyyg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4" name="灯片编号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DYAANgmAAA4RwAAyyg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53BC-F2EA-BDA5-A450-04F01D1E5251}" type="slidenum">
              <a:t/>
            </a:fld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blank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片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MAAJEJAADvIwAA6iUAABAAAAAmAAAACAAAAD2gAAAAAAAA"/>
              </a:ext>
            </a:extLst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wrap="square" lIns="90170" tIns="46990" rIns="90170" bIns="46990" numCol="1" spcCol="215900" anchor="t">
            <a:prstTxWarp prst="textNoShape">
              <a:avLst/>
            </a:prstTxWarp>
          </a:bodyPr>
          <a:lstStyle>
            <a:lvl1pPr>
              <a:buNone/>
              <a:defRPr lang="zh-cn" sz="1600" cap="none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</a:p>
        </p:txBody>
      </p:sp>
      <p:sp>
        <p:nvSpPr>
          <p:cNvPr id="3" name="文本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A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EScAAJEJAAA4RwAA6iUAABAAAAAmAAAACAAAAD2gAAAAAAAA"/>
              </a:ext>
            </a:extLst>
          </p:cNvSpPr>
          <p:nvPr>
            <p:ph idx="2"/>
          </p:nvPr>
        </p:nvSpPr>
        <p:spPr>
          <a:xfrm>
            <a:off x="6350635" y="1555115"/>
            <a:ext cx="5226685" cy="4608195"/>
          </a:xfrm>
        </p:spPr>
        <p:txBody>
          <a:bodyPr vert="horz" wrap="square" lIns="90170" tIns="46990" rIns="90170" bIns="46990" numCol="1" spcCol="215900" anchor="t">
            <a:prstTxWarp prst="textNoShape">
              <a:avLst/>
            </a:prstTxWarp>
          </a:bodyPr>
          <a:lstStyle>
            <a:lvl1pPr>
              <a:buNone/>
              <a:defRPr lang="zh-cn" sz="1600" cap="none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MAANgmAABgFAAAyyg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54C8-86EA-BDA2-A450-70F71A1E5225}" type="datetime1">
              <a:t/>
            </a:fld>
          </a:p>
        </p:txBody>
      </p:sp>
      <p:sp>
        <p:nvSpPr>
          <p:cNvPr id="5" name="页脚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kAANgmAACuMQAAyyg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6" name="灯片编号占位符 6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DYAANgmAAA4RwAAyyg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2581-CFEA-BDD3-A450-39866B1E526C}" type="slidenum">
              <a:t/>
            </a:fld>
          </a:p>
        </p:txBody>
      </p:sp>
      <p:sp>
        <p:nvSpPr>
          <p:cNvPr id="7" name="标题 8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vgMAAL4DAAA4RwAAF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zh-cn"/>
            </a:pPr>
            <a:r>
              <a:t>单击此处编辑母版标题样式</a:t>
            </a:r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BAAAAAQ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9j4AAKAFAABiRQAAkCQAABAAAAAmAAAACAAAAD+gAAAAAAAA"/>
              </a:ext>
            </a:extLst>
          </p:cNvSpPr>
          <p:nvPr>
            <p:ph type="title"/>
          </p:nvPr>
        </p:nvSpPr>
        <p:spPr>
          <a:xfrm>
            <a:off x="10234930" y="914400"/>
            <a:ext cx="1043940" cy="5029200"/>
          </a:xfrm>
        </p:spPr>
        <p:txBody>
          <a:bodyPr vert="vert" wrap="square" lIns="90170" tIns="46990" rIns="90170" bIns="46990" numCol="1" spcCol="215900" anchor="ctr">
            <a:prstTxWarp prst="textNoShape">
              <a:avLst/>
            </a:prstTxWarp>
          </a:bodyPr>
          <a:lstStyle>
            <a:lvl1pPr>
              <a:buNone/>
              <a:defRPr lang="zh-cn" sz="2800" cap="none"/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单击此处编辑标题</a:t>
            </a:r>
          </a:p>
        </p:txBody>
      </p:sp>
      <p:sp>
        <p:nvSpPr>
          <p:cNvPr id="3" name="竖排文字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SgAAAEoAAABKAAAASgAAAAAAAAAAAAAAAQ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UAAKAFAAAIPgAAkCQAABAAAAAmAAAACAAAAD+AAAAAAAAA"/>
              </a:ext>
            </a:extLst>
          </p:cNvSpPr>
          <p:nvPr>
            <p:ph idx="1"/>
          </p:nvPr>
        </p:nvSpPr>
        <p:spPr>
          <a:xfrm>
            <a:off x="914400" y="914400"/>
            <a:ext cx="9169400" cy="5029200"/>
          </a:xfrm>
        </p:spPr>
        <p:txBody>
          <a:bodyPr vert="vert" wrap="square" lIns="46990" tIns="46990" rIns="46990" bIns="46990" numCol="1" spcCol="215900" anchor="t">
            <a:prstTxWarp prst="textNoShape">
              <a:avLst/>
            </a:prstTxWarp>
          </a:bodyPr>
          <a:lstStyle>
            <a:lvl1pPr marL="228600" indent="-228600">
              <a:spcAft>
                <a:spcPts val="1000"/>
              </a:spcAft>
              <a:defRPr lang="zh-cn" cap="none" spc="60"/>
            </a:lvl1pPr>
            <a:lvl2pPr marL="685800" indent="-228600">
              <a:defRPr lang="zh-cn" cap="none" spc="61"/>
            </a:lvl2pPr>
            <a:lvl3pPr marL="1143000" indent="-228600">
              <a:defRPr lang="zh-cn" cap="none" spc="61"/>
            </a:lvl3pPr>
            <a:lvl4pPr marL="1600200" indent="-228600">
              <a:defRPr lang="zh-cn" cap="none" spc="60"/>
            </a:lvl4pPr>
            <a:lvl5pPr marL="2057400" indent="-228600">
              <a:defRPr lang="zh-cn" cap="none" spc="60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AMAANgmAABgFAAAyygAABAAAAAmAAAACAAAAAAAAAAAAAAA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zh-cn"/>
            </a:pPr>
            <a:fld id="{07E8553A-74EA-BDA3-A450-82F61B1E52D7}" type="datetime1">
              <a:t/>
            </a:fld>
          </a:p>
        </p:txBody>
      </p:sp>
      <p:sp>
        <p:nvSpPr>
          <p:cNvPr id="5" name="页脚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hkAANgmAACuMQAAyyg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zh-cn"/>
            </a:pPr>
          </a:p>
        </p:txBody>
      </p:sp>
      <p:sp>
        <p:nvSpPr>
          <p:cNvPr id="6" name="灯片编号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SHTL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DYAANgmAAA4RwAAyyg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zh-cn"/>
            </a:pPr>
            <a:fld id="{07E84472-3CEA-BDB2-A450-CAE70A1E529F}" type="slidenum">
              <a:t/>
            </a:fld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3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gMAAL4DAAA4RwAAFQgAABAAAAAmAAAACAAAAL8vAAAAAAAA"/>
              </a:ext>
            </a:extLst>
          </p:cNvSpPr>
          <p:nvPr>
            <p:ph type="title"/>
          </p:nvPr>
        </p:nvSpPr>
        <p:spPr>
          <a:xfrm>
            <a:off x="608330" y="608330"/>
            <a:ext cx="10968990" cy="705485"/>
          </a:xfrm>
          <a:prstGeom prst="rect">
            <a:avLst/>
          </a:prstGeom>
        </p:spPr>
        <p:txBody>
          <a:bodyPr vert="horz" wrap="square" lIns="90170" tIns="46990" rIns="90170" bIns="46990" numCol="1" spcCol="215900" anchor="ctr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3" name="文本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jgAAAEoAAACOAAAASg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vgMAACsJAAA4RwAAciYAABAAAAAmAAAACAAAAD8vAAAAAAAA"/>
              </a:ext>
            </a:extLst>
          </p:cNvSpPr>
          <p:nvPr>
            <p:ph type="body" idx="1"/>
          </p:nvPr>
        </p:nvSpPr>
        <p:spPr>
          <a:xfrm>
            <a:off x="608330" y="1490345"/>
            <a:ext cx="10968990" cy="4759325"/>
          </a:xfrm>
          <a:prstGeom prst="rect">
            <a:avLst/>
          </a:prstGeom>
        </p:spPr>
        <p:txBody>
          <a:bodyPr vert="horz" wrap="square" lIns="90170" tIns="46990" rIns="90170" bIns="46990" numCol="1" spcCol="215900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第二级</a:t>
            </a:r>
          </a:p>
          <a:p>
            <a:pPr lvl="2">
              <a:defRPr lang="zh-cn"/>
            </a:pPr>
            <a:r>
              <a:t>第三级</a:t>
            </a:r>
          </a:p>
          <a:p>
            <a:pPr lvl="3">
              <a:defRPr lang="zh-cn"/>
            </a:pPr>
            <a:r>
              <a:t>第四级</a:t>
            </a:r>
          </a:p>
          <a:p>
            <a:pPr lvl="4">
              <a:defRPr lang="zh-cn"/>
            </a:pPr>
            <a:r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xAMAANgmAABgFAAAyygAABAAAAAmAAAACAAAAL+vAAAAAAAA"/>
              </a:ext>
            </a:extLst>
          </p:cNvSpPr>
          <p:nvPr>
            <p:ph type="dt" sz="half" idx="2"/>
          </p:nvPr>
        </p:nvSpPr>
        <p:spPr>
          <a:xfrm>
            <a:off x="612140" y="6314440"/>
            <a:ext cx="2700020" cy="31686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zh-cn" sz="1000" cap="none" baseline="0">
                <a:solidFill>
                  <a:srgbClr val="8C8C8C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fld id="{07E82C00-4EEA-BDDA-A450-B88F621E52ED}" type="datetime1">
              <a:t/>
            </a:fld>
          </a:p>
        </p:txBody>
      </p:sp>
      <p:sp>
        <p:nvSpPr>
          <p:cNvPr id="5" name="页脚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DIL4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hkAANgmAACuMQAAyygAABAAAAAmAAAACAAAAL+vAAAAAAAA"/>
              </a:ext>
            </a:extLst>
          </p:cNvSpPr>
          <p:nvPr>
            <p:ph type="ftr" sz="quarter" idx="3"/>
          </p:nvPr>
        </p:nvSpPr>
        <p:spPr>
          <a:xfrm>
            <a:off x="4116070" y="6314440"/>
            <a:ext cx="3959860" cy="31686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zh-cn" sz="1000" cap="none" baseline="0">
                <a:solidFill>
                  <a:srgbClr val="8C8C8C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</a:p>
        </p:txBody>
      </p:sp>
      <p:sp>
        <p:nvSpPr>
          <p:cNvPr id="6" name="灯片编号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n5uYKAAAAACgAAAAoAAAAZAAAAGQAAAAAAAAAzMzMAAAAAABQAAAAUAAAAGQAAABkAAAAAAAAABcAAAAUAAAAAAAAAAAAAAD/fwAA/38AAAAAAAAJAAAABAAAAEDIL4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nDYAANgmAAA4RwAAyygAABAAAAAmAAAACAAAAL+vAAAAAAAA"/>
              </a:ext>
            </a:extLst>
          </p:cNvSpPr>
          <p:nvPr>
            <p:ph type="sldNum" sz="quarter" idx="4"/>
          </p:nvPr>
        </p:nvSpPr>
        <p:spPr>
          <a:xfrm>
            <a:off x="8877300" y="6314440"/>
            <a:ext cx="2700020" cy="31686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zh-cn" sz="1000" cap="none" baseline="0">
                <a:solidFill>
                  <a:srgbClr val="8C8C8C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fld id="{07E86E2C-62EA-BD98-A450-94CD201E52C1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3600" b="0" i="0" u="none" strike="noStrike" kern="1" cap="none" spc="60" baseline="0">
          <a:solidFill>
            <a:srgbClr val="262626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9pPr>
    </p:titleStyle>
    <p:bodyStyle>
      <a:lvl1pPr marL="228600" marR="0" indent="-228600" algn="l" defTabSz="914400">
        <a:lnSpc>
          <a:spcPct val="130000"/>
        </a:lnSpc>
        <a:spcBef>
          <a:spcPts val="0"/>
        </a:spcBef>
        <a:spcAft>
          <a:spcPts val="1000"/>
        </a:spcAft>
        <a:buClrTx/>
        <a:buSzTx/>
        <a:buFont typeface="Arial" pitchFamily="2" charset="-52"/>
        <a:buChar char="●"/>
        <a:tabLst/>
        <a:defRPr lang="zh-cn" sz="1800" b="0" i="0" u="none" strike="noStrike" kern="1" cap="none" spc="30" baseline="0">
          <a:solidFill>
            <a:srgbClr val="595959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1pPr>
      <a:lvl2pPr marL="685800" marR="0" indent="-228600" algn="l" defTabSz="914400">
        <a:lnSpc>
          <a:spcPct val="120000"/>
        </a:lnSpc>
        <a:spcBef>
          <a:spcPts val="0"/>
        </a:spcBef>
        <a:spcAft>
          <a:spcPts val="600"/>
        </a:spcAft>
        <a:buClrTx/>
        <a:buSzTx/>
        <a:buFont typeface="Arial" pitchFamily="2" charset="-52"/>
        <a:buChar char="●"/>
        <a:tabLst>
          <a:tab pos="1609725" algn="l"/>
        </a:tabLst>
        <a:defRPr lang="zh-cn" sz="1600" b="0" i="0" u="none" strike="noStrike" kern="1" cap="none" spc="30" baseline="0">
          <a:solidFill>
            <a:srgbClr val="595959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2pPr>
      <a:lvl3pPr marL="1143000" marR="0" indent="-228600" algn="l" defTabSz="914400">
        <a:lnSpc>
          <a:spcPct val="120000"/>
        </a:lnSpc>
        <a:spcBef>
          <a:spcPts val="0"/>
        </a:spcBef>
        <a:spcAft>
          <a:spcPts val="600"/>
        </a:spcAft>
        <a:buClrTx/>
        <a:buSzTx/>
        <a:buFont typeface="Arial" pitchFamily="2" charset="-52"/>
        <a:buChar char="●"/>
        <a:tabLst/>
        <a:defRPr lang="zh-cn" sz="1600" b="0" i="0" u="none" strike="noStrike" kern="1" cap="none" spc="30" baseline="0">
          <a:solidFill>
            <a:srgbClr val="595959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3pPr>
      <a:lvl4pPr marL="1600200" marR="0" indent="-228600" algn="l" defTabSz="914400">
        <a:lnSpc>
          <a:spcPct val="120000"/>
        </a:lnSpc>
        <a:spcBef>
          <a:spcPts val="0"/>
        </a:spcBef>
        <a:spcAft>
          <a:spcPts val="300"/>
        </a:spcAft>
        <a:buClrTx/>
        <a:buSzTx/>
        <a:buFont typeface="Wingdings" pitchFamily="0" charset="2"/>
        <a:buChar char=""/>
        <a:tabLst/>
        <a:defRPr lang="zh-cn" sz="1400" b="0" i="0" u="none" strike="noStrike" kern="1" cap="none" spc="30" baseline="0">
          <a:solidFill>
            <a:srgbClr val="595959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4pPr>
      <a:lvl5pPr marL="2057400" marR="0" indent="-228600" algn="l" defTabSz="914400">
        <a:lnSpc>
          <a:spcPct val="120000"/>
        </a:lnSpc>
        <a:spcBef>
          <a:spcPts val="0"/>
        </a:spcBef>
        <a:spcAft>
          <a:spcPts val="300"/>
        </a:spcAft>
        <a:buClrTx/>
        <a:buSzTx/>
        <a:buFont typeface="Arial" pitchFamily="2" charset="-52"/>
        <a:buChar char="•"/>
        <a:tabLst/>
        <a:defRPr lang="zh-cn" sz="1400" b="0" i="0" u="none" strike="noStrike" kern="1" cap="none" spc="30" baseline="0">
          <a:solidFill>
            <a:srgbClr val="595959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9pPr>
    </p:otherStyle>
  </p:txStyles>
</p:sldMaster>
</file>

<file path=ppt/slideMasters/slideMaster2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/>
          <p:cNvSpPr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EAAAADAAAAADJICgBSdQAAAAAAAAAAAAAAAAAAAAAAAAAAAAAAAAAAAAAAZAAAAAEAAABAAAAAnf///5z///+HAAAAAAAAAAIAAAARAAAAADJICj8AAAAAUnU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C8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DJIAwBSdQAAMkgDAFJ1AAAAAAAAAAAAAAAAAAAAAAAAAAAAAAAAAOwAAAB/f38AADJIA8zMzADAwP8Af39/AAAAAAAAAAAAAAAAAAAAAAAAAAAAIQAAABgAAAAUAAAAAAAAAAEAAAABSwAAMCoAABAAAAAmAAAACAAAAP//////////"/>
              </a:ext>
            </a:extLst>
          </p:cNvSpPr>
          <p:nvPr/>
        </p:nvSpPr>
        <p:spPr>
          <a:xfrm>
            <a:off x="0" y="635"/>
            <a:ext cx="12192635" cy="6857365"/>
          </a:xfrm>
          <a:prstGeom prst="rect">
            <a:avLst/>
          </a:prstGeom>
          <a:gradFill flip="none" rotWithShape="0">
            <a:gsLst>
              <a:gs pos="0">
                <a:schemeClr val="bg2"/>
              </a:gs>
              <a:gs pos="17000">
                <a:schemeClr val="bg2"/>
              </a:gs>
              <a:gs pos="63000">
                <a:srgbClr val="005275">
                  <a:alpha val="53000"/>
                </a:srgbClr>
              </a:gs>
              <a:gs pos="100000">
                <a:srgbClr val="005275"/>
              </a:gs>
            </a:gsLst>
            <a:lin ang="135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3" name="标题占位符 1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DcCAAC4RgAApQYAABAAAAAmAAAACAAAAL8vAAD/HwAA"/>
              </a:ext>
            </a:extLst>
          </p:cNvSpPr>
          <p:nvPr>
            <p:ph type="title"/>
          </p:nvPr>
        </p:nvSpPr>
        <p:spPr>
          <a:xfrm>
            <a:off x="695960" y="360045"/>
            <a:ext cx="10800080" cy="7200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单击此处编辑母版标题样式</a:t>
            </a:r>
          </a:p>
        </p:txBody>
      </p:sp>
      <p:sp>
        <p:nvSpPr>
          <p:cNvPr id="4" name="文本占位符 2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AIIAAC4RgAA/SUAABAAAAAmAAAACAAAAD8vAAD/HwAA"/>
              </a:ext>
            </a:extLst>
          </p:cNvSpPr>
          <p:nvPr>
            <p:ph type="body" idx="1"/>
          </p:nvPr>
        </p:nvSpPr>
        <p:spPr>
          <a:xfrm>
            <a:off x="695960" y="1301750"/>
            <a:ext cx="10800080" cy="48736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单击此处编辑母版文本样式</a:t>
            </a:r>
          </a:p>
          <a:p>
            <a:pPr lvl="1">
              <a:defRPr lang="zh-cn"/>
            </a:pPr>
            <a:r>
              <a:t>二级</a:t>
            </a:r>
          </a:p>
          <a:p>
            <a:pPr lvl="2">
              <a:defRPr lang="zh-cn"/>
            </a:pPr>
            <a:r>
              <a:t>三级</a:t>
            </a:r>
          </a:p>
          <a:p>
            <a:pPr lvl="3">
              <a:defRPr lang="zh-cn"/>
            </a:pPr>
            <a:r>
              <a:t>四级</a:t>
            </a:r>
          </a:p>
          <a:p>
            <a:pPr lvl="4">
              <a:defRPr lang="zh-cn"/>
            </a:pPr>
            <a:r>
              <a:t>五级</a:t>
            </a:r>
          </a:p>
        </p:txBody>
      </p:sp>
      <p:sp>
        <p:nvSpPr>
          <p:cNvPr id="5" name="日期占位符 3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SAQAABonAAAoFQAAWSkAABAAAAAmAAAACAAAAL+PAAD/HwAA"/>
              </a:ext>
            </a:extLst>
          </p:cNvSpPr>
          <p:nvPr>
            <p:ph type="dt" sz="half" idx="2"/>
          </p:nvPr>
        </p:nvSpPr>
        <p:spPr>
          <a:xfrm>
            <a:off x="69596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zh-cn" sz="1200" cap="none">
                <a:solidFill>
                  <a:srgbClr val="FFFFFF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fld id="{07E8164D-03EA-BDE0-A450-F5B5581E52A0}" type="datetime1">
              <a:t/>
            </a:fld>
          </a:p>
        </p:txBody>
      </p:sp>
      <p:sp>
        <p:nvSpPr>
          <p:cNvPr id="6" name="页脚占位符 4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BgAABonAAAoMgAAWSkAABAAAAAmAAAACAAAAL+PAAD/HwAA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zh-cn" sz="1200" cap="none">
                <a:solidFill>
                  <a:srgbClr val="FFFFFF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</a:p>
        </p:txBody>
      </p:sp>
      <p:sp>
        <p:nvSpPr>
          <p:cNvPr id="7" name="灯片编号占位符 5"/>
          <p:cNvSpPr>
            <a:spLocks noGrp="1" noChangeArrowheads="1"/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2jUAABonAAC6RgAAWSkAABAAAAAmAAAACAAAAL+PAAD/HwAA"/>
              </a:ext>
            </a:extLst>
          </p:cNvSpPr>
          <p:nvPr>
            <p:ph type="sldNum" sz="quarter" idx="4"/>
          </p:nvPr>
        </p:nvSpPr>
        <p:spPr>
          <a:xfrm>
            <a:off x="875411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zh-cn" sz="1200" cap="none">
                <a:solidFill>
                  <a:srgbClr val="FFFFFF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fld id="{07E8224A-04EA-BDD4-A450-F2816C1E52A7}" type="slidenum">
              <a:t/>
            </a:fld>
          </a:p>
        </p:txBody>
      </p:sp>
      <p:sp>
        <p:nvSpPr>
          <p:cNvPr id="8" name="KSO_TEMPLATE" hidden="1"/>
          <p:cNvSpPr>
            <a:extLst>
              <a:ext uri="smNativeData">
                <pr:smNativeData xmlns:pr="smNativeData" xmlns="smNativeData" val="SMDATA_15_/Da3ZxMAAAAlAAAAZAAAAAwAAAAAkAAAAEgAAACQAAAASAAAAAAAAAABAAAAAAAAAAEAAABQAAAAAAAAAAAA4D8AAAAAAADgPwAAAAAAAOA/AAAAAAAA4D8AAAAAAADgPwAAAAAAAOA/AAAAAAAA4D8AAAAAAADgPwAAAAAAAOA/AAAAAAAA4D8CAAAAjAAAAAEAAAADAAAA/1QtDf87OwwVAAAAAAAAAAAAAAAAAAAAAAAAAAAAAAAAAAAAZAAAAAEAAABAAAAAnP///wAAAAC0AAAAAAAAAAEAAAAvAAAA/1QtDQAAAAAAAAAAAAAAAAAAAAAAAAAAAAAAAAAAAAAAAAAAAAAAAAAAAAAAAAAAAAAAAAAAAAAAAAAAFAAAADwAAAAAAAAAAAAAAHEaGg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BQAHg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gAAAAUAAAAGAAAAAAAAAAAAAAAAAAAAAAAAAAAAAAAAAAAAAHEaGgB/f38AAAAAA8zMzADAwP8Af39/AAAAAAAAAAAAAAAAAAAAAAAAAAAAIQAAABgAAAAUAAAAAAAAAAAAAAAAAAAAAAAAABAAAAAmAAAACAAAAP//////////"/>
              </a:ext>
            </a:extLst>
          </p:cNvSpPr>
          <p:nvPr/>
        </p:nvSpPr>
        <p:spPr>
          <a:xfrm>
            <a:off x="0" y="0"/>
            <a:ext cx="0" cy="0"/>
          </a:xfrm>
          <a:prstGeom prst="rect">
            <a:avLst/>
          </a:prstGeom>
          <a:gradFill flip="none" rotWithShape="0">
            <a:gsLst>
              <a:gs pos="0">
                <a:schemeClr val="accent2">
                  <a:alpha val="80000"/>
                </a:schemeClr>
              </a:gs>
              <a:gs pos="47000">
                <a:schemeClr val="accent2">
                  <a:alpha val="70000"/>
                </a:schemeClr>
              </a:gs>
              <a:gs pos="100000">
                <a:schemeClr val="accent1"/>
              </a:gs>
            </a:gsLst>
            <a:lin ang="10800000" scaled="0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3200" b="1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9pPr>
    </p:titleStyle>
    <p:bodyStyle>
      <a:lvl1pPr marL="228600" marR="0" indent="-228600" algn="l" defTabSz="914400">
        <a:lnSpc>
          <a:spcPct val="130000"/>
        </a:lnSpc>
        <a:spcBef>
          <a:spcPts val="100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24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1pPr>
      <a:lvl2pPr marL="538480" marR="0" indent="-206375" algn="l" defTabSz="914400">
        <a:lnSpc>
          <a:spcPct val="13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20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2pPr>
      <a:lvl3pPr marL="798830" marR="0" indent="-161925" algn="l" defTabSz="914400">
        <a:lnSpc>
          <a:spcPct val="13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3pPr>
      <a:lvl4pPr marL="1030605" marR="0" indent="-149225" algn="l" defTabSz="914400">
        <a:lnSpc>
          <a:spcPct val="13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16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4pPr>
      <a:lvl5pPr marL="1235075" marR="0" indent="-127000" algn="l" defTabSz="914400">
        <a:lnSpc>
          <a:spcPct val="13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14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cn" sz="1800" b="0" i="0" u="none" strike="noStrike" kern="1" cap="none" spc="0" baseline="0">
          <a:solidFill>
            <a:schemeClr val="tx1"/>
          </a:solidFill>
          <a:effectLst/>
          <a:latin typeface="Arial" pitchFamily="2" charset="-52"/>
          <a:ea typeface="微软雅黑" pitchFamily="0" charset="0"/>
          <a:cs typeface="Arial" pitchFamily="2" charset="-52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jpe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MmEHJ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7v///8oCAADQOQAABgoAABAAAAAmAAAACAAAAAEgAAAAAAAA"/>
              </a:ext>
            </a:extLst>
          </p:cNvSpPr>
          <p:nvPr>
            <p:ph type="ctrTitle"/>
          </p:nvPr>
        </p:nvSpPr>
        <p:spPr>
          <a:xfrm>
            <a:off x="-11430" y="453390"/>
            <a:ext cx="9409430" cy="1176020"/>
          </a:xfrm>
        </p:spPr>
        <p:txBody>
          <a:bodyPr vert="horz" wrap="square" lIns="0" tIns="0" rIns="0" bIns="0" numCol="1" spcCol="215900" anchor="b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 Company Introduction</a:t>
            </a:r>
          </a:p>
        </p:txBody>
      </p:sp>
      <p:sp>
        <p:nvSpPr>
          <p:cNvPr id="3" name="署名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UwcAAGofAACAKwAAhCIAABAAAAAmAAAACAAAAAAAAAAAAAAA"/>
              </a:ext>
            </a:extLst>
          </p:cNvSpPr>
          <p:nvPr>
            <p:ph type="body" idx="17"/>
          </p:nvPr>
        </p:nvSpPr>
        <p:spPr/>
        <p:txBody>
          <a:bodyPr/>
          <a:lstStyle/>
          <a:p>
            <a:pPr>
              <a:defRPr lang="zh-cn"/>
            </a:pPr>
            <a:r>
              <a:t>Reporter: 阿杰</a:t>
            </a:r>
          </a:p>
        </p:txBody>
      </p:sp>
      <p:sp>
        <p:nvSpPr>
          <p:cNvPr id="4" name="文本框 2"/>
          <p:cNvSpPr>
            <a:extLst>
              <a:ext uri="smNativeData">
                <pr:smNativeData xmlns:pr="smNativeData" xmlns="smNativeData" val="SMDATA_15_/Da3ZxMAAAAlAAAAZAAAAE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OXLl8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9gIAALQPAADVJQAA+BEAABAgAAAmAAAACAAAAP//////////"/>
              </a:ext>
            </a:extLst>
          </p:cNvSpPr>
          <p:nvPr/>
        </p:nvSpPr>
        <p:spPr>
          <a:xfrm>
            <a:off x="481330" y="2552700"/>
            <a:ext cx="5668645" cy="36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zh-cn"/>
            </a:pPr>
            <a:r>
              <a:rPr lang="en-us" cap="none"/>
              <a:t>Shenzhen Jiaodi Ren Technology Co., Ltd</a:t>
            </a:r>
            <a:endParaRPr lang="en-us" cap="none"/>
          </a:p>
        </p:txBody>
      </p:sp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1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SAQAADcCAAC4RgAApQ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zh-cn"/>
            </a:pPr>
            <a:r>
              <a:t>Manufacturing Equipment</a:t>
            </a:r>
          </a:p>
        </p:txBody>
      </p:sp>
      <p:sp>
        <p:nvSpPr>
          <p:cNvPr id="3" name="矩形 9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RQkAAM0gAADfIgAAmScAABAAAAAmAAAACAAAAP//////////"/>
              </a:ext>
            </a:extLst>
          </p:cNvSpPr>
          <p:nvPr/>
        </p:nvSpPr>
        <p:spPr>
          <a:xfrm>
            <a:off x="1506855" y="5332095"/>
            <a:ext cx="4161790" cy="1104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Utilize CNC machining centers, lathes, milling machines, and wire cutting machines.</a:t>
            </a:r>
            <a:endParaRPr lang="zh-cn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4" name="矩形 10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4Abg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1QwAALkdAABQHwAAkSAAABAAAAAmAAAACAAAAP//////////"/>
              </a:ext>
            </a:extLst>
          </p:cNvSpPr>
          <p:nvPr/>
        </p:nvSpPr>
        <p:spPr>
          <a:xfrm>
            <a:off x="2085975" y="4831715"/>
            <a:ext cx="3004185" cy="462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 algn="ctr"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700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Advanced CNC Technology</a:t>
            </a:r>
            <a:endParaRPr lang="zh-cn" sz="1700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5" name="矩形 13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D8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GSgAAM0gAAC0QQAAmScAABAAAAAmAAAACAAAAP//////////"/>
              </a:ext>
            </a:extLst>
          </p:cNvSpPr>
          <p:nvPr/>
        </p:nvSpPr>
        <p:spPr>
          <a:xfrm>
            <a:off x="6518275" y="5332095"/>
            <a:ext cx="4162425" cy="1104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Equipped with state-of-the-art equipment for high-precision metalworking.</a:t>
            </a:r>
            <a:endParaRPr lang="zh-cn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6" name="矩形 14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IE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qSsAALkdAAAlPgAAkSAAABAAAAAmAAAACAAAAP//////////"/>
              </a:ext>
            </a:extLst>
          </p:cNvSpPr>
          <p:nvPr/>
        </p:nvSpPr>
        <p:spPr>
          <a:xfrm>
            <a:off x="7097395" y="4831715"/>
            <a:ext cx="3004820" cy="462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 algn="ctr"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700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Precision Manufacturing</a:t>
            </a:r>
            <a:endParaRPr lang="zh-cn" sz="1700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pic>
        <p:nvPicPr>
          <p:cNvPr id="7" name="图片 2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Bze3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J4NAABTDgAAUB8AANwb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2213610" y="2328545"/>
            <a:ext cx="2876550" cy="22002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图片 3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AbIyz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CQtAABiDgAAqzwAANwbAAAQAAAAJgAAAAgAAAD//////////w=="/>
              </a:ext>
            </a:extLst>
          </p:cNvPicPr>
          <p:nvPr/>
        </p:nvPicPr>
        <p:blipFill>
          <a:blip r:embed="rId4"/>
          <a:stretch>
            <a:fillRect/>
          </a:stretch>
        </p:blipFill>
        <p:spPr>
          <a:xfrm>
            <a:off x="7338060" y="2338070"/>
            <a:ext cx="2524125" cy="2190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4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C0AN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SAQAADcCAACVMAAApQYAABAAAAAmAAAACAAAAAEAAAAAAAAA"/>
              </a:ext>
            </a:extLst>
          </p:cNvSpPr>
          <p:nvPr>
            <p:ph type="title"/>
          </p:nvPr>
        </p:nvSpPr>
        <p:spPr>
          <a:xfrm>
            <a:off x="695960" y="360045"/>
            <a:ext cx="7201535" cy="720090"/>
          </a:xfrm>
        </p:spPr>
        <p:txBody>
          <a:bodyPr/>
          <a:lstStyle/>
          <a:p>
            <a:pPr>
              <a:defRPr lang="zh-cn"/>
            </a:pPr>
            <a:r>
              <a:t>Quality Control</a:t>
            </a:r>
          </a:p>
        </p:txBody>
      </p:sp>
      <p:sp>
        <p:nvSpPr>
          <p:cNvPr id="3" name="图片 6" descr="/data/temp/7e5ac645-ef92-11ef-8a3b-2258dea3272a.jpg7e5ac645-ef92-11ef-8a3b-2258dea3272a"/>
          <p:cNvSpPr>
            <a:extLst>
              <a:ext uri="smNativeData">
                <pr:smNativeData xmlns:pr="smNativeData" xmlns="smNativeData" val="SMDATA_15_/Da3ZxMAAAAlAAAACwAAAC0AAAAAVCkAAAAAAAAASwAAMCoAAAAAAAAAAAAAAAAAAAEAAABQAAAAAAAAAAAA4D8AAAAAAADgPwAAAAAAAOA/AAAAAAAA4D8AAAAAAADgPwAAAAAAAOA/AAAAAAAA4D8AAAAAAADgPwAAAAAAAOA/AAAAAAAA4D8CAAAAjAAAAAEAAAAAAAAA/zs7DAAAAAgAAAAAAAAAAAAAAAAAAAAAAAAAAAAAAAAAAAAAeAAAAAEAAABAAAAAAAAAAAAAAABaAAAAAAAAAAAAAAAAAAAAAAAAAAAAAAAAAAAAAAAAAAAAAAAAAAAAAAAAAAAAAAAAAAAAAAAAAAAAAAAAAAAAAAAAAAAAAAAAAAAAFAAAADwAAAABAAAAAAAAAJmZmQ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HQAZQAeAAAAaAAAAAAAAAAAAAAAAAAAAAAAAAAAAAAAECcAABAnAAAAAAAAAAAAAAAAAAAAAAAAAAAAAAAAAAAy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JmZmQB/f38AADJIA8zMzADAwP8Af39/AAAAAAAAAAAAAAAAAAAAAAAAAAAAIQAAABgAAAAUAAAAVCkAAAAAAAAASwAAMCoAABAAAAAmAAAACAAAAP//////////"/>
              </a:ext>
            </a:extLst>
          </p:cNvSpPr>
          <p:nvPr/>
        </p:nvSpPr>
        <p:spPr>
          <a:xfrm>
            <a:off x="6718300" y="0"/>
            <a:ext cx="5473700" cy="6858000"/>
          </a:xfrm>
          <a:custGeom>
            <a:avLst/>
            <a:gdLst/>
            <a:ahLst/>
            <a:cxnLst/>
            <a:rect l="0" t="0" r="5473700" b="6858000"/>
            <a:pathLst>
              <a:path w="5473700" h="6858000">
                <a:moveTo>
                  <a:pt x="1714500" y="0"/>
                </a:moveTo>
                <a:lnTo>
                  <a:pt x="5473700" y="0"/>
                </a:lnTo>
                <a:lnTo>
                  <a:pt x="54737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rgbClr val="999999">
                <a:alpha val="50000"/>
              </a:srgbClr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矩形 2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NQ62g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3wkAAGoNAACsJAAAahcAABAAAAAmAAAACAAAAP//////////"/>
              </a:ext>
            </a:extLst>
          </p:cNvSpPr>
          <p:nvPr/>
        </p:nvSpPr>
        <p:spPr>
          <a:xfrm>
            <a:off x="1604645" y="2180590"/>
            <a:ext cx="4356735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6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Employ height gauges and projection instruments for quality assurance.</a:t>
            </a:r>
            <a:endParaRPr lang="zh-cn" sz="16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5" name="矩形 5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BU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3gkAAHMKAACsJAAASg0AABAAAAAmAAAACAAAAP//////////"/>
              </a:ext>
            </a:extLst>
          </p:cNvSpPr>
          <p:nvPr/>
        </p:nvSpPr>
        <p:spPr>
          <a:xfrm>
            <a:off x="1604010" y="1698625"/>
            <a:ext cx="435737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 algn="just"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High-Precision Instruments</a:t>
            </a:r>
            <a:endParaRPr lang="zh-cn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6" name="矩形 13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BAAAAAAAAAP87Oww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P87OwV/f38AADJIA8zMzADAwP8Af39/AAAAAAAAAAAAAAAAAAAAAAAAAAAAIQAAABgAAAAUAAAAVgQAANsKAAANCAAAkQ4AABAgAAAmAAAACAAAAP//////////"/>
              </a:ext>
            </a:extLst>
          </p:cNvSpPr>
          <p:nvPr/>
        </p:nvSpPr>
        <p:spPr>
          <a:xfrm>
            <a:off x="704850" y="1764665"/>
            <a:ext cx="603885" cy="60325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none" lIns="0" tIns="0" rIns="0" bIns="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  <a:r>
              <a:rPr lang="en-us" sz="2000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01</a:t>
            </a:r>
            <a:endParaRPr lang="zh-cn" sz="2000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7" name="矩形 14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7AkAAM4aAAC5JAAAziQAABAAAAAmAAAACAAAAP//////////"/>
              </a:ext>
            </a:extLst>
          </p:cNvSpPr>
          <p:nvPr/>
        </p:nvSpPr>
        <p:spPr>
          <a:xfrm>
            <a:off x="1612900" y="4357370"/>
            <a:ext cx="4356735" cy="1625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6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Deliver products that meet international quality standards through rigorous control.</a:t>
            </a:r>
            <a:endParaRPr lang="zh-cn" sz="16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8" name="矩形 15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BAC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7AkAANcXAAC6JAAArhoAABAAAAAmAAAACAAAAP//////////"/>
              </a:ext>
            </a:extLst>
          </p:cNvSpPr>
          <p:nvPr/>
        </p:nvSpPr>
        <p:spPr>
          <a:xfrm>
            <a:off x="1612900" y="3875405"/>
            <a:ext cx="4357370" cy="4616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 algn="just"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International Standards Compliance</a:t>
            </a:r>
            <a:endParaRPr lang="zh-cn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9" name="矩形 17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BAAAAAAAAAP87Oww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P87OwV/f38AADJIA8zMzADAwP8Af39/AAAAAAAAAAAAAAAAAAAAAAAAAAAAIQAAABgAAAAUAAAAYwQAAEAYAAAaCAAA9hsAABAgAAAmAAAACAAAAP//////////"/>
              </a:ext>
            </a:extLst>
          </p:cNvSpPr>
          <p:nvPr/>
        </p:nvSpPr>
        <p:spPr>
          <a:xfrm>
            <a:off x="713105" y="3942080"/>
            <a:ext cx="603885" cy="603250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  <p:txBody>
          <a:bodyPr vert="horz" wrap="none" lIns="0" tIns="0" rIns="0" bIns="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  <a:r>
              <a:rPr lang="en-us" sz="2000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02</a:t>
            </a:r>
            <a:endParaRPr lang="zh-cn" sz="2000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IQYAADQVAADgKwAAShw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zh-cn" sz="4860" cap="none"/>
            </a:pPr>
            <a:r>
              <a:t>Company Highlights</a:t>
            </a:r>
          </a:p>
        </p:txBody>
      </p:sp>
      <p:sp>
        <p:nvSpPr>
          <p:cNvPr id="3" name="节编号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NQ62g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IQYAAAUMAADgKwAAjRMAABAAAAAmAAAACAAAAAAAAAAAAAAA"/>
              </a:ext>
            </a:extLst>
          </p:cNvSpPr>
          <p:nvPr>
            <p:ph type="body" idx="13"/>
          </p:nvPr>
        </p:nvSpPr>
        <p:spPr/>
        <p:txBody>
          <a:bodyPr/>
          <a:lstStyle/>
          <a:p>
            <a:pPr>
              <a:defRPr lang="zh-cn"/>
            </a:pPr>
            <a:r>
              <a:rPr lang="en-us" cap="none"/>
              <a:t>PART 03</a:t>
            </a:r>
            <a:endParaRPr lang="en-us" cap="none"/>
          </a:p>
        </p:txBody>
      </p:sp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6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9mZm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SAQAADcCAAC4RgAApQ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zh-cn"/>
            </a:pPr>
            <a:r>
              <a:t>Years of Experience</a:t>
            </a:r>
          </a:p>
        </p:txBody>
      </p:sp>
      <p:sp>
        <p:nvSpPr>
          <p:cNvPr id="3" name="矩形 1"/>
          <p:cNvSpPr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EAAAAAAAAA////AAAAAAhWAAAAAAAAAAAAAAAAAAAAAAAAAAAAAAAAAAAAZAAAAAEAAABAAAAAAAAAAAAAAAAAAAAAAAAAAAAAAAAAAAAAAAAAAAAAAAAAAAAAAAAAAAAAAAAAAAAAAAAAAAAAAAAAAAAAAAAAAAAAAAAAAAAAAAAAAAAAAAAAAAAAFAAAADwAAAABAAAAAAAAAP///wAP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Ct4bWweAAAAaAAAAAAAAAAAAAAAAAAAAAAAAAAAAAAAECcAABAnAAAAAAAAAAAAAAAAAAAAAAAAAAAAAAAAAABQAAAAAAAAAB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///wB/f38AADJIA8zMzADAwP8Af39/AAAAAAAAAAAAAAAAAAAAAAAAAAAAIQAAABgAAAAUAAAASAQAALYIAABLIwAARyUAABAAAAAmAAAACAAAAP//////////"/>
              </a:ext>
            </a:extLst>
          </p:cNvSpPr>
          <p:nvPr/>
        </p:nvSpPr>
        <p:spPr>
          <a:xfrm>
            <a:off x="695960" y="1416050"/>
            <a:ext cx="5041265" cy="4643755"/>
          </a:xfrm>
          <a:prstGeom prst="rect">
            <a:avLst/>
          </a:prstGeom>
          <a:solidFill>
            <a:srgbClr val="FFFFFF">
              <a:alpha val="14000"/>
            </a:srgbClr>
          </a:solidFill>
          <a:ln w="9525" cap="flat" cmpd="sng" algn="ctr">
            <a:solidFill>
              <a:srgbClr val="FFFFFF">
                <a:alpha val="2000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  <a:endParaRPr lang="zh-cn" cap="none">
              <a:solidFill>
                <a:schemeClr val="bg1"/>
              </a:solidFill>
              <a:latin typeface="微软雅黑" pitchFamily="0" charset="0"/>
              <a:ea typeface="微软雅黑" pitchFamily="0" charset="0"/>
              <a:cs typeface="Arial" pitchFamily="2" charset="-52"/>
            </a:endParaRPr>
          </a:p>
        </p:txBody>
      </p:sp>
      <p:sp>
        <p:nvSpPr>
          <p:cNvPr id="4" name="矩形 4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/QYAAOcbAACpIAAAGx8AABAAAAAmAAAACAAAAP//////////"/>
              </a:ext>
            </a:extLst>
          </p:cNvSpPr>
          <p:nvPr/>
        </p:nvSpPr>
        <p:spPr>
          <a:xfrm>
            <a:off x="1136015" y="4535805"/>
            <a:ext cx="4173220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2400" b="1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Decade of Expertise</a:t>
            </a:r>
            <a:endParaRPr lang="zh-cn" sz="2400" b="1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5" name="矩形 8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lkRm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/QYAAEQfAACrIAAA5iQAABAAAAAmAAAACAAAAP//////////"/>
              </a:ext>
            </a:extLst>
          </p:cNvSpPr>
          <p:nvPr/>
        </p:nvSpPr>
        <p:spPr>
          <a:xfrm>
            <a:off x="1136015" y="5082540"/>
            <a:ext cx="4174490" cy="915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6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Over 10 years of experience in processing titanium alloys and stainless steel.</a:t>
            </a:r>
            <a:endParaRPr lang="zh-cn" sz="16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6" name="矩形 18"/>
          <p:cNvSpPr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EAAAAAAAAA/zs7DAAAAAgAAAAAAAAAAAAAAAAAAAAAAAAAAAAAAAAAAAAAZAAAAAEAAABAAAAAAAAAAAAAAAAAAAAAAAAAAAAAAAAAAAAAAAAAAAAAAAAAAAAAAAAAAAAAAAAAAAAAAAAAAAAAAAAAAAAAAAAAAAAAAAAAAAAAAAAAAAAAAAAAAAAAFAAAADwAAAABAAAAAAAAAP87OwwP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HBlPSIeAAAAaAAAAAAAAAAAAAAAAAAAAAAAAAAAAAAAECcAABAnAAAAAAAAAAAAAAAAAAAAAAAAAAAAAAAAAAAyAAAAAAAAAB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P87OwV/f38AADJIA8zMzADAwP8Af39/AAAAAAAAAAAAAAAAAAAAAAAAAAAAIQAAABgAAAAUAAAAtycAALYIAAC5RgAARyUAABAAAAAmAAAACAAAAP//////////"/>
              </a:ext>
            </a:extLst>
          </p:cNvSpPr>
          <p:nvPr/>
        </p:nvSpPr>
        <p:spPr>
          <a:xfrm>
            <a:off x="6456045" y="1416050"/>
            <a:ext cx="5040630" cy="464375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>
                <a:alpha val="5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  <a:endParaRPr lang="zh-cn" cap="none">
              <a:solidFill>
                <a:schemeClr val="bg1"/>
              </a:solidFill>
              <a:latin typeface="微软雅黑" pitchFamily="0" charset="0"/>
              <a:ea typeface="微软雅黑" pitchFamily="0" charset="0"/>
              <a:cs typeface="Arial" pitchFamily="2" charset="-52"/>
            </a:endParaRPr>
          </a:p>
        </p:txBody>
      </p:sp>
      <p:sp>
        <p:nvSpPr>
          <p:cNvPr id="7" name="矩形 19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w9Im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gSoAAOcbAAAqRAAAGx8AABAAAAAmAAAACAAAAP//////////"/>
              </a:ext>
            </a:extLst>
          </p:cNvSpPr>
          <p:nvPr/>
        </p:nvSpPr>
        <p:spPr>
          <a:xfrm>
            <a:off x="6909435" y="4535805"/>
            <a:ext cx="4171315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2400" b="1" cap="none">
                <a:solidFill>
                  <a:srgbClr val="FFFFFF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Complex Precision Parts</a:t>
            </a:r>
            <a:endParaRPr lang="zh-cn" sz="2400" b="1" cap="none">
              <a:solidFill>
                <a:srgbClr val="FFFFFF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8" name="矩形 20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HJpZG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eyoAAEQfAAAoRAAA5iQAABAAAAAmAAAACAAAAP//////////"/>
              </a:ext>
            </a:extLst>
          </p:cNvSpPr>
          <p:nvPr/>
        </p:nvSpPr>
        <p:spPr>
          <a:xfrm>
            <a:off x="6905625" y="5082540"/>
            <a:ext cx="4173855" cy="915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600" cap="none">
                <a:solidFill>
                  <a:srgbClr val="FFFFFF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Accumulated expertise in manufacturing complex precision parts.</a:t>
            </a:r>
            <a:endParaRPr lang="zh-cn" sz="1600" cap="none">
              <a:solidFill>
                <a:srgbClr val="FFFFFF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pic>
        <p:nvPicPr>
          <p:cNvPr id="9" name="图片 2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AAAAAD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FwJAAApCQAATR4AAOc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21460" y="1489075"/>
            <a:ext cx="3404235" cy="304673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图片 5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ACAP7+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K8tAAATCQAA/UAAAFQc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426325" y="1475105"/>
            <a:ext cx="3138170" cy="31299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3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N1bW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SAQAADcCAAC4RgAApQ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zh-cn"/>
            </a:pPr>
            <a:r>
              <a:t>Customer-Oriented Solutions</a:t>
            </a:r>
          </a:p>
        </p:txBody>
      </p:sp>
      <p:sp>
        <p:nvSpPr>
          <p:cNvPr id="3" name="矩形 1"/>
          <p:cNvSpPr>
            <a:extLst>
              <a:ext uri="smNativeData">
                <pr:smNativeData xmlns:pr="smNativeData" xmlns="smNativeData" val="SMDATA_15_/Da3ZxMAAAAlAAAAZAAAAA0AAAAAGwI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9udG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lyUAAGENAAA4RAAANhkAABAAAAAmAAAACAAAAP//////////"/>
              </a:ext>
            </a:extLst>
          </p:cNvSpPr>
          <p:nvPr/>
        </p:nvSpPr>
        <p:spPr>
          <a:xfrm>
            <a:off x="6110605" y="2174875"/>
            <a:ext cx="4979035" cy="19234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42265" tIns="0" rIns="0" bIns="0" numCol="1" spcCol="215900" anchor="t"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6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Committed to surpassing client needs through continuous innovation.</a:t>
            </a:r>
            <a:endParaRPr lang="zh-cn" sz="16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4" name="矩形 2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lvbi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lyUAAIgKAAA4RAAAXg0AABAAAAAmAAAACAAAAP//////////"/>
              </a:ext>
            </a:extLst>
          </p:cNvSpPr>
          <p:nvPr/>
        </p:nvSpPr>
        <p:spPr>
          <a:xfrm>
            <a:off x="6110605" y="1711960"/>
            <a:ext cx="4979035" cy="461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itchFamily="0" charset="2"/>
              <a:buChar char="l"/>
              <a:defRPr lang="zh-cn"/>
            </a:pPr>
            <a:r>
              <a:rPr lang="zh-cn" sz="2000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Exceeding Client Requirements</a:t>
            </a:r>
            <a:endParaRPr lang="zh-cn" sz="2000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5" name="矩形 10"/>
          <p:cNvSpPr>
            <a:extLst>
              <a:ext uri="smNativeData">
                <pr:smNativeData xmlns:pr="smNativeData" xmlns="smNativeData" val="SMDATA_15_/Da3ZxMAAAAlAAAAZAAAAA0AAAAAGwI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U9Im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lyUAAJYdAAA4RAAAaykAABAAAAAmAAAACAAAAP//////////"/>
              </a:ext>
            </a:extLst>
          </p:cNvSpPr>
          <p:nvPr/>
        </p:nvSpPr>
        <p:spPr>
          <a:xfrm>
            <a:off x="6110605" y="4809490"/>
            <a:ext cx="4979035" cy="19234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42265" tIns="0" rIns="0" bIns="0" numCol="1" spcCol="215900" anchor="t"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6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Dedicated to developing customer-oriented solutions with innovation.</a:t>
            </a:r>
            <a:endParaRPr lang="zh-cn" sz="16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6" name="矩形 11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CIgQ2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lyUAAL0aAAA4RAAAkx0AABAAAAAmAAAACAAAAP//////////"/>
              </a:ext>
            </a:extLst>
          </p:cNvSpPr>
          <p:nvPr/>
        </p:nvSpPr>
        <p:spPr>
          <a:xfrm>
            <a:off x="6110605" y="4346575"/>
            <a:ext cx="4979035" cy="4610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ClrTx/>
              <a:buSzPts val="1400"/>
              <a:buFont typeface="Wingdings" pitchFamily="0" charset="2"/>
              <a:buChar char="l"/>
              <a:defRPr lang="zh-cn"/>
            </a:pPr>
            <a:r>
              <a:rPr lang="zh-cn" sz="2000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Continuous Innovation</a:t>
            </a:r>
            <a:endParaRPr lang="zh-cn" sz="2000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pic>
        <p:nvPicPr>
          <p:cNvPr id="7" name="图片 4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EgEAAAyCwAA2iQAABwe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695960" y="1819910"/>
            <a:ext cx="5294630" cy="30746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6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SAQAADcCAAC4RgAApQ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zh-cn"/>
            </a:pPr>
            <a:r>
              <a:t>State-of-the-Art Facilities</a:t>
            </a:r>
          </a:p>
        </p:txBody>
      </p:sp>
      <p:sp>
        <p:nvSpPr>
          <p:cNvPr id="3" name="圆角矩形 2"/>
          <p:cNvSpPr>
            <a:extLst>
              <a:ext uri="smNativeData">
                <pr:smNativeData xmlns:pr="smNativeData" xmlns="smNativeData" val="SMDATA_15_/Da3ZxMAAAAlAAAAZQAAAA0AAAAAkAAAAEgAAACQAAAASAAAAAAAAAABAAAAAAAAAAEAAABQAAAASREZVvFGxj8AAAAAAADwvwAAAAAAAOA/AAAAAAAA4D8AAAAAAADgPwAAAAAAAOA/AAAAAAAA4D8AAAAAAADgPwAAAAAAAOA/AAAAAAAA4D8CAAAAjAAAAAEAAAADAAAA/zs7DP87OwxkAAAAWwAAAAAAAAAAAAAAAAAAAAAAAAAAAAAAZAAAAAEAAABAAAAAnP///wAAAAC0AAAAAAAAAAAAAAAAAAAAAAAAAAAAAAAAAAA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QAAAAAAAAABAAAAAAAAAAEAAAD/OzsMWgAAAAAAAAA8AAAAZAAAAGQAAAAAAAAAy8vLAFoAAAAAAAAAPAAAAGQAAABkAAAAAAAAABcAAAAUAAAAAAAAAAAAAAD/fwAA/38AAAAAAAAJAAAABAAAACIvcHAeAAAAaAAAAAAAAAAAAAAAAAAAAAAAAAAAAAAAECcAABAnAAAAAAAAAAAAAAAAAAAAAGRaAAAAAAAAAAAAAAAAAAAAAFQB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/zs7Bf87OwUAAAAAAAAAAAAAAAAAAAAAAAAAAAAAAAAAAAAAAAAAAOwAAAB/f38A/zs7BcvLywDAwP8Af39/AAAAAAAAAAAAAAAAAAAAAAAAAAAAIQAAABgAAAAUAAAARwQAAGsOAACmJAAA4yEAABAAAAAmAAAACAAAAP//////////"/>
              </a:ext>
            </a:extLst>
          </p:cNvSpPr>
          <p:nvPr/>
        </p:nvSpPr>
        <p:spPr>
          <a:xfrm>
            <a:off x="695325" y="2343785"/>
            <a:ext cx="5262245" cy="3164840"/>
          </a:xfrm>
          <a:prstGeom prst="roundRect">
            <a:avLst>
              <a:gd name="adj" fmla="val 8702"/>
            </a:avLst>
          </a:prstGeom>
          <a:gradFill flip="none"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215900" dist="38100" dir="5400000" algn="t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4" name="正文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VRIAAIITAAD3IgAAoiAAABAAAAAmAAAACAAAAP//////////"/>
              </a:ext>
            </a:extLst>
          </p:cNvSpPr>
          <p:nvPr/>
        </p:nvSpPr>
        <p:spPr>
          <a:xfrm>
            <a:off x="2980055" y="3171190"/>
            <a:ext cx="2703830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indent="0" algn="l">
              <a:lnSpc>
                <a:spcPct val="150000"/>
              </a:lnSpc>
              <a:defRPr lang="zh-cn"/>
            </a:pPr>
            <a:r>
              <a:rPr lang="zh-cn" sz="16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Arial" pitchFamily="2" charset="-52"/>
              </a:rPr>
              <a:t>State-of-the-art facilities featuring CNC machining centers and precision testing tools.</a:t>
            </a:r>
            <a:endParaRPr lang="zh-cn" sz="16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Arial" pitchFamily="2" charset="-52"/>
            </a:endParaRPr>
          </a:p>
        </p:txBody>
      </p:sp>
      <p:sp>
        <p:nvSpPr>
          <p:cNvPr id="5" name="矩形 7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9wZW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VRIAAK0PAAD5IgAALRIAABAAAAAmAAAACAAAAP//////////"/>
              </a:ext>
            </a:extLst>
          </p:cNvSpPr>
          <p:nvPr/>
        </p:nvSpPr>
        <p:spPr>
          <a:xfrm>
            <a:off x="2980055" y="2548255"/>
            <a:ext cx="2705100" cy="40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200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Equipped with CNC Technology</a:t>
            </a:r>
            <a:endParaRPr lang="zh-cn" sz="1200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6" name="直接连接符 10"/>
          <p:cNvSpPr>
            <a:extLst>
              <a:ext uri="smNativeData">
                <pr:smNativeData xmlns:pr="smNativeData" xmlns="smNativeData" val="SMDATA_15_/Da3Z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7OwxGAAAAAQAAABQAAAAUAAAAFAAAAAEAAAAAAAAAZAAAAGQAAAAAAAAAZAAAAGQAAAAVAAAAYAAAAAAAAAAAAAAADwAAACADAAAAAAAAAAAAAAEAAACgMgAAVgcAAKr4//8BAAAAf39/AAEAAABkAAAAAAAAABQAAABAHwAAAAAAACYAAAAAAAAAwOD//wAAAAAmAAAAZAAAABYAAABMAAAAAQAAAAAAAAABAAAAAAAAAAEAAADsAAAAUAAAAAAAAAAoAAAAZAAAAGQAAAAAAAAAy8vLAFAAAAAAAAAAKAAAAGQAAABkAAAAAAAAABcAAAAUAAAAAAAAAAAAAAD/fwAA/38AAAAAAAAJAAAABAAAAF8AYAAeAAAAaAAAAAAAAAAAAAAAAAAAAAAAAAAAAAAAECcAABAnAAAAAAAAAAAAAAAAAAAAAAAAAAAAAAAAAAAAAAAAAAAAAFA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87OwV/f38A7AAAAMvLywDAwP8Af39/AAAAAAAAAAAAAAAAAAAAAAAAAAAAIQAAABgAAAAUAAAAYRIAANgSAAAuFAAA2BIAABAAAAAmAAAACAAAAP//////////"/>
              </a:ext>
            </a:extLst>
          </p:cNvSpPr>
          <p:nvPr/>
        </p:nvSpPr>
        <p:spPr>
          <a:xfrm>
            <a:off x="2987675" y="3063240"/>
            <a:ext cx="292735" cy="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>
            <a:outerShdw blurRad="50800" dist="25400" dir="5400000" algn="t">
              <a:srgbClr val="EC0000">
                <a:alpha val="20000"/>
              </a:srgbClr>
            </a:outerShdw>
          </a:effectLst>
        </p:spPr>
      </p:sp>
      <p:sp>
        <p:nvSpPr>
          <p:cNvPr id="7" name="圆角矩形 11"/>
          <p:cNvSpPr>
            <a:extLst>
              <a:ext uri="smNativeData">
                <pr:smNativeData xmlns:pr="smNativeData" xmlns="smNativeData" val="SMDATA_15_/Da3ZxMAAAAlAAAAZQAAAA0AAAAAkAAAAEgAAACQAAAASAAAAAAAAAABAAAAAAAAAAEAAABQAAAASREZVvFGxj8AAAAAAADwvwAAAAAAAOA/AAAAAAAA4D8AAAAAAADgPwAAAAAAAOA/AAAAAAAA4D8AAAAAAADgPwAAAAAAAOA/AAAAAAAA4D8CAAAAjAAAAAEAAAADAAAA/zs7DP87OwxkAAAAWwAAAAAAAAAAAAAAAAAAAAAAAAAAAAAAZAAAAAEAAABAAAAAnP///wAAAAC0AAAAAAAAAAAAAAAAAAAAAAAAAAAAAAAAAAA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QAAAAAAAAABAAAAAAAAAAEAAAD/OzsMWgAAAAAAAAA8AAAAZAAAAGQAAAAAAAAAy8vLAFoAAAAAAAAAPAAAAGQAAABkAAAAAAAAABcAAAAUAAAAAAAAAAAAAAD/fwAA/38AAAAAAAAJAAAABAAAAHMreG0eAAAAaAAAAAAAAAAAAAAAAAAAAAAAAAAAAAAAECcAABAnAAAAAAAAAAAAAAAAAAAAAGRaAAAAAAAAAAAAAAAAAAAAAFQB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/zs7Bf87OwUAAAAAAAAAAAAAAAAAAAAAAAAAAAAAAAAAAAAAAAAAAOwAAAB/f38A/zs7BcvLywDAwP8Af39/AAAAAAAAAAAAAAAAAAAAAAAAAAAAIQAAABgAAAAUAAAAWCYAAGsOAAC3RgAA4yEAABAAAAAmAAAACAAAAP//////////"/>
              </a:ext>
            </a:extLst>
          </p:cNvSpPr>
          <p:nvPr/>
        </p:nvSpPr>
        <p:spPr>
          <a:xfrm>
            <a:off x="6233160" y="2343785"/>
            <a:ext cx="5262245" cy="3164840"/>
          </a:xfrm>
          <a:prstGeom prst="roundRect">
            <a:avLst>
              <a:gd name="adj" fmla="val 8702"/>
            </a:avLst>
          </a:prstGeom>
          <a:gradFill flip="none" rotWithShape="0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10000"/>
                </a:schemeClr>
              </a:gs>
            </a:gsLst>
            <a:lin ang="10800000" scaled="0"/>
            <a:tileRect/>
          </a:gradFill>
          <a:ln>
            <a:noFill/>
          </a:ln>
          <a:effectLst>
            <a:outerShdw blurRad="215900" dist="38100" dir="5400000" algn="t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8" name="正文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HhtbG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ZjQAAIITAAAIRQAAoiAAABAAAAAmAAAACAAAAP//////////"/>
              </a:ext>
            </a:extLst>
          </p:cNvSpPr>
          <p:nvPr/>
        </p:nvSpPr>
        <p:spPr>
          <a:xfrm>
            <a:off x="8517890" y="3171190"/>
            <a:ext cx="2703830" cy="2133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indent="0" algn="l">
              <a:lnSpc>
                <a:spcPct val="150000"/>
              </a:lnSpc>
              <a:defRPr lang="zh-cn"/>
            </a:pPr>
            <a:r>
              <a:rPr lang="zh-cn" sz="16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Arial" pitchFamily="2" charset="-52"/>
              </a:rPr>
              <a:t>Advanced equipment ensures product reliability and precision.</a:t>
            </a:r>
            <a:endParaRPr lang="zh-cn" sz="16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Arial" pitchFamily="2" charset="-52"/>
            </a:endParaRPr>
          </a:p>
        </p:txBody>
      </p:sp>
      <p:sp>
        <p:nvSpPr>
          <p:cNvPr id="9" name="矩形 28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HMvdG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ZjQAAK0PAAAKRQAALRIAABAAAAAmAAAACAAAAP//////////"/>
              </a:ext>
            </a:extLst>
          </p:cNvSpPr>
          <p:nvPr/>
        </p:nvSpPr>
        <p:spPr>
          <a:xfrm>
            <a:off x="8517890" y="2548255"/>
            <a:ext cx="2705100" cy="406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200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Product Reliability Assurance</a:t>
            </a:r>
            <a:endParaRPr lang="zh-cn" sz="1200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10" name="直接连接符 29"/>
          <p:cNvSpPr>
            <a:extLst>
              <a:ext uri="smNativeData">
                <pr:smNativeData xmlns:pr="smNativeData" xmlns="smNativeData" val="SMDATA_15_/Da3Z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7OwxGAAAAAQAAABQAAAAUAAAAFAAAAAEAAAAAAAAAZAAAAGQAAAAAAAAAZAAAAGQAAAAVAAAAYAAAAAAAAAAAAAAADwAAACADAAAAAAAAAAAAAAEAAACgMgAAVgcAAKr4//8BAAAAf39/AAEAAABkAAAAAAAAABQAAABAHwAAAAAAACYAAAAAAAAAwOD//wAAAAAmAAAAZAAAABYAAABMAAAAAQAAAAAAAAABAAAAAAAAAAEAAADsAAAAUAAAAAAAAAAoAAAAZAAAAGQAAAAAAAAAy8vLAFAAAAAAAAAAKAAAAGQAAABkAAAAAAAAABcAAAAUAAAAAAAAAAAAAAD/fwAA/38AAAAAAAAJAAAABAAAAGVudC4eAAAAaAAAAAAAAAAAAAAAAAAAAAAAAAAAAAAAECcAABAnAAAAAAAAAAAAAAAAAAAAAAAAAAAAAAAAAAAAAAAAAAAAAFA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87OwV/f38A7AAAAMvLywDAwP8Af39/AAAAAAAAAAAAAAAAAAAAAAAAAAAAIQAAABgAAAAUAAAAcjQAANgSAABANgAA2BIAABAAAAAmAAAACAAAAP//////////"/>
              </a:ext>
            </a:extLst>
          </p:cNvSpPr>
          <p:nvPr/>
        </p:nvSpPr>
        <p:spPr>
          <a:xfrm>
            <a:off x="8525510" y="3063240"/>
            <a:ext cx="293370" cy="0"/>
          </a:xfrm>
          <a:prstGeom prst="line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>
            <a:outerShdw blurRad="50800" dist="25400" dir="5400000" algn="t">
              <a:srgbClr val="EC0000">
                <a:alpha val="20000"/>
              </a:srgbClr>
            </a:outerShdw>
          </a:effectLst>
        </p:spPr>
      </p:sp>
      <p:pic>
        <p:nvPicPr>
          <p:cNvPr id="11" name="图片 1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AA/v7+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DcBAACtDwAArBAAAA8d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" y="2548255"/>
            <a:ext cx="2512695" cy="21755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图片 4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D8/AA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NsjAACXDwAAVjIAAPgc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828665" y="2534285"/>
            <a:ext cx="2353945" cy="21748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IQYAADQVAADgKwAAShwAABAAAAAmAAAACAAAAAAgAAAAAAAA"/>
              </a:ext>
            </a:extLst>
          </p:cNvSpPr>
          <p:nvPr>
            <p:ph type="title"/>
          </p:nvPr>
        </p:nvSpPr>
        <p:spPr/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zh-cn" sz="4860" cap="none"/>
            </a:pPr>
            <a:r>
              <a:t>Contact Information</a:t>
            </a:r>
          </a:p>
        </p:txBody>
      </p:sp>
      <p:sp>
        <p:nvSpPr>
          <p:cNvPr id="3" name="节编号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IQYAAAUMAADgKwAAjRMAABAAAAAmAAAACAAAAAAAAAAAAAAA"/>
              </a:ext>
            </a:extLst>
          </p:cNvSpPr>
          <p:nvPr>
            <p:ph type="body" idx="13"/>
          </p:nvPr>
        </p:nvSpPr>
        <p:spPr/>
        <p:txBody>
          <a:bodyPr/>
          <a:lstStyle/>
          <a:p>
            <a:pPr>
              <a:defRPr lang="zh-cn"/>
            </a:pPr>
            <a:r>
              <a:rPr lang="en-us" cap="none"/>
              <a:t>PART 04</a:t>
            </a:r>
            <a:endParaRPr lang="en-us" cap="none"/>
          </a:p>
        </p:txBody>
      </p:sp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bQMAAI4LAACwKwAAoR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lang="zh-cn"/>
            </a:pPr>
            <a:r>
              <a:rPr lang="en-us" cap="none"/>
              <a:t>Thanks</a:t>
            </a:r>
            <a:endParaRPr lang="en-us" cap="none"/>
          </a:p>
        </p:txBody>
      </p:sp>
      <p:sp>
        <p:nvSpPr>
          <p:cNvPr id="3" name="年号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B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bgcAAFUeAACwKwAAbyEAABAAAAAmAAAACAAAAAGAAAAAAAAA"/>
              </a:ext>
            </a:extLst>
          </p:cNvSpPr>
          <p:nvPr>
            <p:ph type="body" idx="17"/>
          </p:nvPr>
        </p:nvSpPr>
        <p:spPr>
          <a:xfrm>
            <a:off x="1207770" y="4930775"/>
            <a:ext cx="5894070" cy="50419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lang="zh-cn" sz="2000" b="1" cap="none">
                <a:solidFill>
                  <a:srgbClr val="FFFFFF"/>
                </a:solidFill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>
              <a:defRPr lang="zh-cn"/>
            </a:pPr>
            <a:r>
              <a:t>Reporter: </a:t>
            </a:r>
            <a:r>
              <a:rPr lang="en-us" cap="none"/>
              <a:t>JACK YANG</a:t>
            </a:r>
            <a:endParaRPr lang="en-us" cap="none"/>
          </a:p>
        </p:txBody>
      </p:sp>
      <p:sp>
        <p:nvSpPr>
          <p:cNvPr id="4" name="副标题 1"/>
          <p:cNvSpPr>
            <a:spLocks noGrp="1" noChangeArrowheads="1"/>
            <a:extLst>
              <a:ext uri="smNativeData">
                <pr:smNativeData xmlns:pr="smNativeData" xmlns="smNativeData" val="SMDATA_15_/Da3ZxMAAAAlAAAAZAAAAA0AAAAAcQ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bQMAAIQXAADgMgAAfx0AABAAAAAmAAAACAAAAAEAAAAAAAAA"/>
              </a:ext>
            </a:extLst>
          </p:cNvSpPr>
          <p:nvPr>
            <p:ph type="subTitle" idx="1"/>
          </p:nvPr>
        </p:nvSpPr>
        <p:spPr>
          <a:xfrm>
            <a:off x="556895" y="3822700"/>
            <a:ext cx="7713345" cy="972185"/>
          </a:xfrm>
        </p:spPr>
        <p:txBody>
          <a:bodyPr/>
          <a:lstStyle/>
          <a:p>
            <a:pPr>
              <a:defRPr lang="zh-cn"/>
            </a:pPr>
            <a:r>
              <a:rPr lang="en-us" sz="2800" cap="none"/>
              <a:t>Shenzhen Jiaodi Ren Technology Co., Ltd</a:t>
            </a:r>
            <a:endParaRPr lang="en-us" sz="2800" cap="none"/>
          </a:p>
        </p:txBody>
      </p:sp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ew8AAGYBAABCHwAAcwk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zh-cn"/>
            </a:pPr>
            <a:r>
              <a:t>Catalog</a:t>
            </a:r>
          </a:p>
        </p:txBody>
      </p:sp>
      <p:sp>
        <p:nvSpPr>
          <p:cNvPr id="3" name="序号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9yEAAMQKAAAJLgAA/hAAABAgAAAmAAAACAAAAP//////////"/>
              </a:ext>
            </a:extLst>
          </p:cNvSpPr>
          <p:nvPr/>
        </p:nvSpPr>
        <p:spPr>
          <a:xfrm>
            <a:off x="5521325" y="1750060"/>
            <a:ext cx="1962150" cy="1012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215900" anchor="b"/>
          <a:lstStyle/>
          <a:p>
            <a:pPr algn="l">
              <a:lnSpc>
                <a:spcPct val="100000"/>
              </a:lnSpc>
              <a:defRPr lang="zh-cn"/>
            </a:pPr>
            <a:r>
              <a:rPr lang="en-us" sz="5800" b="1" i="1" cap="none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0" charset="0"/>
                <a:ea typeface="微软雅黑" pitchFamily="0" charset="0"/>
                <a:cs typeface="Arial" pitchFamily="2" charset="-52"/>
              </a:rPr>
              <a:t>01</a:t>
            </a:r>
            <a:endParaRPr lang="en-us" sz="5800" b="1" i="1" cap="none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微软雅黑" pitchFamily="0" charset="0"/>
              <a:ea typeface="微软雅黑" pitchFamily="0" charset="0"/>
              <a:cs typeface="Arial" pitchFamily="2" charset="-52"/>
            </a:endParaRPr>
          </a:p>
        </p:txBody>
      </p:sp>
      <p:sp>
        <p:nvSpPr>
          <p:cNvPr id="4" name="项标题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GyIAAGYNAAD/OwAAgBAAABAAAAAmAAAACAAAAP//////////"/>
              </a:ext>
            </a:extLst>
          </p:cNvSpPr>
          <p:nvPr/>
        </p:nvSpPr>
        <p:spPr>
          <a:xfrm>
            <a:off x="5544185" y="2178050"/>
            <a:ext cx="4208780" cy="504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>
              <a:lnSpc>
                <a:spcPct val="100000"/>
              </a:lnSpc>
              <a:defRPr lang="zh-cn"/>
            </a:pPr>
            <a:r>
              <a:rPr lang="zh-cn" sz="2800" b="1" cap="none" spc="19">
                <a:solidFill>
                  <a:srgbClr val="FFFFFF"/>
                </a:solidFill>
                <a:latin typeface="+中文标题" pitchFamily="0" charset="0"/>
                <a:ea typeface="微软雅黑" pitchFamily="0" charset="0"/>
                <a:cs typeface="Arial" pitchFamily="2" charset="-52"/>
              </a:rPr>
              <a:t>Basic Information</a:t>
            </a:r>
            <a:endParaRPr lang="zh-cn" sz="2800" b="1" cap="none" spc="19">
              <a:solidFill>
                <a:srgbClr val="FFFFFF"/>
              </a:solidFill>
              <a:latin typeface="+中文标题" pitchFamily="0" charset="0"/>
              <a:ea typeface="微软雅黑" pitchFamily="0" charset="0"/>
              <a:cs typeface="Arial" pitchFamily="2" charset="-52"/>
            </a:endParaRPr>
          </a:p>
        </p:txBody>
      </p:sp>
      <p:cxnSp>
        <p:nvCxnSpPr>
          <p:cNvPr id="5" name="直接箭头连接符 17"/>
          <p:cNvCxnSpPr>
            <a:extLst>
              <a:ext uri="smNativeData">
                <pr:smNativeData xmlns:pr="smNativeData" xmlns="smNativeData" val="SMDATA_15_/Da3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9ULQ0UAAAAAQAAABQAAAAUAAAAFAAAAAEAAAAE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Bk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9ULQZ/f38AADJIA8zMzADAwP8Af39/AAAAAAAAAAAAAAAAAAAAAAAAAAAAIQAAABgAAAAUAAAAZCIAAPEQAAAlQQAA8RAAABAAAAAmAAAACAAAAP//////////"/>
              </a:ext>
            </a:extLst>
          </p:cNvCxnSpPr>
          <p:nvPr/>
        </p:nvCxnSpPr>
        <p:spPr>
          <a:xfrm>
            <a:off x="5590540" y="2753995"/>
            <a:ext cx="4999355" cy="12700"/>
          </a:xfrm>
          <a:prstGeom prst="straightConnector1">
            <a:avLst/>
          </a:prstGeom>
          <a:noFill/>
          <a:ln w="12700" cap="flat" cmpd="sng" algn="ctr">
            <a:solidFill>
              <a:schemeClr val="accent2">
                <a:alpha val="0"/>
              </a:schemeClr>
            </a:solidFill>
            <a:prstDash val="solid"/>
            <a:headEnd type="oval" w="med" len="med"/>
            <a:tailEnd type="none"/>
          </a:ln>
          <a:effectLst/>
        </p:spPr>
      </p:cxnSp>
      <p:sp>
        <p:nvSpPr>
          <p:cNvPr id="6" name="序号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RycAACMRAABZMwAAXRcAABAgAAAmAAAACAAAAP//////////"/>
              </a:ext>
            </a:extLst>
          </p:cNvSpPr>
          <p:nvPr/>
        </p:nvSpPr>
        <p:spPr>
          <a:xfrm>
            <a:off x="6384925" y="2785745"/>
            <a:ext cx="1962150" cy="1012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215900" anchor="b"/>
          <a:lstStyle/>
          <a:p>
            <a:pPr algn="l">
              <a:lnSpc>
                <a:spcPct val="100000"/>
              </a:lnSpc>
              <a:defRPr lang="zh-cn"/>
            </a:pPr>
            <a:r>
              <a:rPr lang="en-us" sz="5800" b="1" i="1" cap="none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0" charset="0"/>
                <a:ea typeface="微软雅黑" pitchFamily="0" charset="0"/>
                <a:cs typeface="Arial" pitchFamily="2" charset="-52"/>
              </a:rPr>
              <a:t>02</a:t>
            </a:r>
            <a:endParaRPr lang="en-us" sz="5800" b="1" i="1" cap="none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微软雅黑" pitchFamily="0" charset="0"/>
              <a:ea typeface="微软雅黑" pitchFamily="0" charset="0"/>
              <a:cs typeface="Arial" pitchFamily="2" charset="-52"/>
            </a:endParaRPr>
          </a:p>
        </p:txBody>
      </p:sp>
      <p:sp>
        <p:nvSpPr>
          <p:cNvPr id="7" name="项标题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WScAAA0UAAA9QQAAJxcAABAAAAAmAAAACAAAAP//////////"/>
              </a:ext>
            </a:extLst>
          </p:cNvSpPr>
          <p:nvPr/>
        </p:nvSpPr>
        <p:spPr>
          <a:xfrm>
            <a:off x="6396355" y="3259455"/>
            <a:ext cx="4208780" cy="504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>
              <a:lnSpc>
                <a:spcPct val="100000"/>
              </a:lnSpc>
              <a:defRPr lang="zh-cn"/>
            </a:pPr>
            <a:r>
              <a:rPr lang="zh-cn" sz="2800" b="1" cap="none" spc="19">
                <a:solidFill>
                  <a:srgbClr val="FFFFFF"/>
                </a:solidFill>
                <a:latin typeface="+中文标题" pitchFamily="0" charset="0"/>
                <a:ea typeface="微软雅黑" pitchFamily="0" charset="0"/>
                <a:cs typeface="Arial" pitchFamily="2" charset="-52"/>
              </a:rPr>
              <a:t>Key Advantages</a:t>
            </a:r>
            <a:endParaRPr lang="zh-cn" sz="2800" b="1" cap="none" spc="19">
              <a:solidFill>
                <a:srgbClr val="FFFFFF"/>
              </a:solidFill>
              <a:latin typeface="+中文标题" pitchFamily="0" charset="0"/>
              <a:ea typeface="微软雅黑" pitchFamily="0" charset="0"/>
              <a:cs typeface="Arial" pitchFamily="2" charset="-52"/>
            </a:endParaRPr>
          </a:p>
        </p:txBody>
      </p:sp>
      <p:cxnSp>
        <p:nvCxnSpPr>
          <p:cNvPr id="8" name="直接箭头连接符 21"/>
          <p:cNvCxnSpPr>
            <a:extLst>
              <a:ext uri="smNativeData">
                <pr:smNativeData xmlns:pr="smNativeData" xmlns="smNativeData" val="SMDATA_15_/Da3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9ULQ0UAAAAAQAAABQAAAAUAAAAFAAAAAEAAAAE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Gs2GC8eAAAAaAAAAAAAAAAAAAAAAAAAAAAAAAAAAAAAECcAABAnAAAAAAAAAAAAAAAAAAAAAAAAAAAAAAAAAABk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9ULQZ/f38AADJIA8zMzADAwP8Af39/AAAAAAAAAAAAAAAAAAAAAAAAAAAAIQAAABgAAAAUAAAAoicAAJgXAABjRgAAmBcAABAAAAAmAAAACAAAAP//////////"/>
              </a:ext>
            </a:extLst>
          </p:cNvCxnSpPr>
          <p:nvPr/>
        </p:nvCxnSpPr>
        <p:spPr>
          <a:xfrm>
            <a:off x="6442710" y="3835400"/>
            <a:ext cx="4999355" cy="12700"/>
          </a:xfrm>
          <a:prstGeom prst="straightConnector1">
            <a:avLst/>
          </a:prstGeom>
          <a:noFill/>
          <a:ln w="12700" cap="flat" cmpd="sng" algn="ctr">
            <a:solidFill>
              <a:schemeClr val="accent2">
                <a:alpha val="0"/>
              </a:schemeClr>
            </a:solidFill>
            <a:prstDash val="solid"/>
            <a:headEnd type="oval" w="med" len="med"/>
            <a:tailEnd type="none"/>
          </a:ln>
          <a:effectLst/>
        </p:spPr>
      </p:cxnSp>
      <p:sp>
        <p:nvSpPr>
          <p:cNvPr id="9" name="序号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cysAAL0XAACFNwAA9x0AABAgAAAmAAAACAAAAP//////////"/>
              </a:ext>
            </a:extLst>
          </p:cNvSpPr>
          <p:nvPr/>
        </p:nvSpPr>
        <p:spPr>
          <a:xfrm>
            <a:off x="7063105" y="3858895"/>
            <a:ext cx="1962150" cy="1012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215900" anchor="b"/>
          <a:lstStyle/>
          <a:p>
            <a:pPr algn="l">
              <a:lnSpc>
                <a:spcPct val="100000"/>
              </a:lnSpc>
              <a:defRPr lang="zh-cn"/>
            </a:pPr>
            <a:r>
              <a:rPr lang="en-us" sz="5800" b="1" i="1" cap="none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0" charset="0"/>
                <a:ea typeface="微软雅黑" pitchFamily="0" charset="0"/>
                <a:cs typeface="Arial" pitchFamily="2" charset="-52"/>
              </a:rPr>
              <a:t>03</a:t>
            </a:r>
            <a:endParaRPr lang="en-us" sz="5800" b="1" i="1" cap="none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微软雅黑" pitchFamily="0" charset="0"/>
              <a:ea typeface="微软雅黑" pitchFamily="0" charset="0"/>
              <a:cs typeface="Arial" pitchFamily="2" charset="-52"/>
            </a:endParaRPr>
          </a:p>
        </p:txBody>
      </p:sp>
      <p:sp>
        <p:nvSpPr>
          <p:cNvPr id="10" name="项标题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cysAAKcaAABXRQAAwR0AABAAAAAmAAAACAAAAP//////////"/>
              </a:ext>
            </a:extLst>
          </p:cNvSpPr>
          <p:nvPr/>
        </p:nvSpPr>
        <p:spPr>
          <a:xfrm>
            <a:off x="7063105" y="4332605"/>
            <a:ext cx="4208780" cy="504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>
              <a:lnSpc>
                <a:spcPct val="100000"/>
              </a:lnSpc>
              <a:defRPr lang="zh-cn"/>
            </a:pPr>
            <a:r>
              <a:rPr lang="zh-cn" sz="2800" b="1" cap="none" spc="19">
                <a:solidFill>
                  <a:srgbClr val="FFFFFF"/>
                </a:solidFill>
                <a:latin typeface="+中文标题" pitchFamily="0" charset="0"/>
                <a:ea typeface="微软雅黑" pitchFamily="0" charset="0"/>
                <a:cs typeface="Arial" pitchFamily="2" charset="-52"/>
              </a:rPr>
              <a:t>Company Highlights</a:t>
            </a:r>
            <a:endParaRPr lang="zh-cn" sz="2800" b="1" cap="none" spc="19">
              <a:solidFill>
                <a:srgbClr val="FFFFFF"/>
              </a:solidFill>
              <a:latin typeface="+中文标题" pitchFamily="0" charset="0"/>
              <a:ea typeface="微软雅黑" pitchFamily="0" charset="0"/>
              <a:cs typeface="Arial" pitchFamily="2" charset="-52"/>
            </a:endParaRPr>
          </a:p>
        </p:txBody>
      </p:sp>
      <p:cxnSp>
        <p:nvCxnSpPr>
          <p:cNvPr id="11" name="直接箭头连接符 25"/>
          <p:cNvCxnSpPr>
            <a:extLst>
              <a:ext uri="smNativeData">
                <pr:smNativeData xmlns:pr="smNativeData" xmlns="smNativeData" val="SMDATA_15_/Da3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9ULQ0UAAAAAQAAABQAAAAUAAAAFAAAAAEAAAAE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N3/AAAeAAAAaAAAAAAAAAAAAAAAAAAAAAAAAAAAAAAAECcAABAnAAAAAAAAAAAAAAAAAAAAAAAAAAAAAAAAAABk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9ULQZ/f38AADJIA8zMzADAwP8Af39/AAAAAAAAAAAAAAAAAAAAAAAAAAAAIQAAABgAAAAUAAAAvCsAADIeAAB9SgAAMh4AABAAAAAmAAAACAAAAP//////////"/>
              </a:ext>
            </a:extLst>
          </p:cNvCxnSpPr>
          <p:nvPr/>
        </p:nvCxnSpPr>
        <p:spPr>
          <a:xfrm>
            <a:off x="7109460" y="4908550"/>
            <a:ext cx="4999355" cy="12700"/>
          </a:xfrm>
          <a:prstGeom prst="straightConnector1">
            <a:avLst/>
          </a:prstGeom>
          <a:noFill/>
          <a:ln w="12700" cap="flat" cmpd="sng" algn="ctr">
            <a:solidFill>
              <a:schemeClr val="accent2">
                <a:alpha val="0"/>
              </a:schemeClr>
            </a:solidFill>
            <a:prstDash val="solid"/>
            <a:headEnd type="oval" w="med" len="med"/>
            <a:tailEnd type="none"/>
          </a:ln>
          <a:effectLst/>
        </p:spPr>
      </p:cxnSp>
      <p:sp>
        <p:nvSpPr>
          <p:cNvPr id="12" name="序号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hy8AAFceAACZOwAAkSQAABAgAAAmAAAACAAAAP//////////"/>
              </a:ext>
            </a:extLst>
          </p:cNvSpPr>
          <p:nvPr/>
        </p:nvSpPr>
        <p:spPr>
          <a:xfrm>
            <a:off x="7726045" y="4932045"/>
            <a:ext cx="1962150" cy="1012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spcCol="215900" anchor="b"/>
          <a:lstStyle/>
          <a:p>
            <a:pPr algn="l">
              <a:lnSpc>
                <a:spcPct val="100000"/>
              </a:lnSpc>
              <a:defRPr lang="zh-cn"/>
            </a:pPr>
            <a:r>
              <a:rPr lang="en-us" sz="5800" b="1" i="1" cap="none">
                <a:solidFill>
                  <a:schemeClr val="accent1"/>
                </a:solidFill>
                <a:effectLst>
                  <a:outerShdw dist="63500" dir="36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0" charset="0"/>
                <a:ea typeface="微软雅黑" pitchFamily="0" charset="0"/>
                <a:cs typeface="Arial" pitchFamily="2" charset="-52"/>
              </a:rPr>
              <a:t>04</a:t>
            </a:r>
            <a:endParaRPr lang="en-us" sz="5800" b="1" i="1" cap="none">
              <a:solidFill>
                <a:schemeClr val="accent1"/>
              </a:solidFill>
              <a:effectLst>
                <a:outerShdw dist="63500" dir="3600000" algn="tl" rotWithShape="0">
                  <a:srgbClr val="000000">
                    <a:alpha val="40000"/>
                  </a:srgbClr>
                </a:outerShdw>
              </a:effectLst>
              <a:latin typeface="微软雅黑" pitchFamily="0" charset="0"/>
              <a:ea typeface="微软雅黑" pitchFamily="0" charset="0"/>
              <a:cs typeface="Arial" pitchFamily="2" charset="-52"/>
            </a:endParaRPr>
          </a:p>
        </p:txBody>
      </p:sp>
      <p:sp>
        <p:nvSpPr>
          <p:cNvPr id="13" name="项标题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hy8AAEEhAABrSQAAWyQAABAAAAAmAAAACAAAAP//////////"/>
              </a:ext>
            </a:extLst>
          </p:cNvSpPr>
          <p:nvPr/>
        </p:nvSpPr>
        <p:spPr>
          <a:xfrm>
            <a:off x="7726045" y="5405755"/>
            <a:ext cx="4208780" cy="504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>
              <a:lnSpc>
                <a:spcPct val="100000"/>
              </a:lnSpc>
              <a:defRPr lang="zh-cn"/>
            </a:pPr>
            <a:r>
              <a:rPr lang="zh-cn" sz="2800" b="1" cap="none" spc="19">
                <a:solidFill>
                  <a:srgbClr val="FFFFFF"/>
                </a:solidFill>
                <a:latin typeface="+中文标题" pitchFamily="0" charset="0"/>
                <a:ea typeface="微软雅黑" pitchFamily="0" charset="0"/>
                <a:cs typeface="Arial" pitchFamily="2" charset="-52"/>
              </a:rPr>
              <a:t>Contact Information</a:t>
            </a:r>
            <a:endParaRPr lang="zh-cn" sz="2800" b="1" cap="none" spc="19">
              <a:solidFill>
                <a:srgbClr val="FFFFFF"/>
              </a:solidFill>
              <a:latin typeface="+中文标题" pitchFamily="0" charset="0"/>
              <a:ea typeface="微软雅黑" pitchFamily="0" charset="0"/>
              <a:cs typeface="Arial" pitchFamily="2" charset="-52"/>
            </a:endParaRPr>
          </a:p>
        </p:txBody>
      </p:sp>
      <p:cxnSp>
        <p:nvCxnSpPr>
          <p:cNvPr id="14" name="直接箭头连接符 7"/>
          <p:cNvCxnSpPr>
            <a:extLst>
              <a:ext uri="smNativeData">
                <pr:smNativeData xmlns:pr="smNativeData" xmlns="smNativeData" val="SMDATA_15_/Da3ZxMAAAAlAAAADQAAAA0AAAAAkAAAAEgAAACQAAAASAAAAAAAAAAAAAAAAAAAAAEAAABQAAAAAAAAAAAA8L8AAAAAAAAAAAAAAAAAAP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9ULQ0UAAAAAQAAABQAAAAUAAAAFAAAAAEAAAAE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N3/AAAeAAAAaAAAAAAAAAAAAAAAAAAAAAAAAAAAAAAAECcAABAnAAAAAAAAAAAAAAAAAAAAAAAAAAAAAAAAAABk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9ULQZ/f38AADJIA8zMzADAwP8Af39/AAAAAAAAAAAAAAAAAAAAAAAAAAAAIQAAABgAAAAUAAAA0C8AAMwkAACRTgAAzCQAABAAAAAmAAAACAAAAP//////////"/>
              </a:ext>
            </a:extLst>
          </p:cNvCxnSpPr>
          <p:nvPr/>
        </p:nvCxnSpPr>
        <p:spPr>
          <a:xfrm>
            <a:off x="7772400" y="5981700"/>
            <a:ext cx="4999355" cy="12700"/>
          </a:xfrm>
          <a:prstGeom prst="straightConnector1">
            <a:avLst/>
          </a:prstGeom>
          <a:noFill/>
          <a:ln w="12700" cap="flat" cmpd="sng" algn="ctr">
            <a:solidFill>
              <a:schemeClr val="accent2">
                <a:alpha val="0"/>
              </a:schemeClr>
            </a:solidFill>
            <a:prstDash val="solid"/>
            <a:headEnd type="oval" w="med" len="med"/>
            <a:tailEnd type="none"/>
          </a:ln>
          <a:effectLst/>
        </p:spPr>
      </p:cxnSp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IQYAADQVAADgKwAAShw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zh-cn"/>
            </a:pPr>
            <a:r>
              <a:t>Basic Information</a:t>
            </a:r>
          </a:p>
        </p:txBody>
      </p:sp>
      <p:sp>
        <p:nvSpPr>
          <p:cNvPr id="3" name="节编号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IQYAAAUMAADgKwAAjRMAABAAAAAmAAAACAAAAAAAAAAAAAAA"/>
              </a:ext>
            </a:extLst>
          </p:cNvSpPr>
          <p:nvPr>
            <p:ph type="body" idx="13"/>
          </p:nvPr>
        </p:nvSpPr>
        <p:spPr/>
        <p:txBody>
          <a:bodyPr/>
          <a:lstStyle/>
          <a:p>
            <a:pPr>
              <a:defRPr lang="zh-cn"/>
            </a:pPr>
            <a:r>
              <a:rPr lang="en-us" cap="none"/>
              <a:t>PART 01</a:t>
            </a:r>
            <a:endParaRPr lang="en-us" cap="none"/>
          </a:p>
        </p:txBody>
      </p:sp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data/temp/7f61c443-ef92-11ef-ad6f-1ef3f29b64b0.jpg7f61c443-ef92-11ef-ad6f-1ef3f29b64b0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EAAAAAAAAA/zs7DAAAAAgAAAAAAAAAAAAAAAAAAAAAAAAAAAAAAAAAAAAAeAAAAAEAAABAAAAAAAAAAAAAAABaAAAAAAAAAAAAAAAAAAAAAAAAAAAAAAAAAAAAAAAAAAAAAAAAAAAAAAAAAAAAAAAAAAAAAAAAAAAAAAAAAAAAAAAAAAAAAAAAAAAAFAAAADwAAAABAAAAAAAAAJmZmQ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QAAAAAAAAABAAAAAAAAABkAAAAZAAAAAAAAAAjAAAABAAAAGQAAAAXAAAAFAAAAAAAAAAAAAAA/38AAP9/AAAAAAAACQAAAAQAAAACAAAAHgAAAGgAAAAAAAAAAAAAAAAAAAAAAAAAAAAAABAnAAAQJwAAAAAAAAAAAAAAAAAAAAAAAAAAAAAAAAAAMg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CZmZkAf39/AAAySAPMzMwAwMD/AH9/fwAAAAAAAAAAAAAAAAD///8AAAAAACEAAAAYAAAAFAAAAAAAAAAAAAAAAEsAABgVAAAQAAAAJgAAAAgAAAD//////////w=="/>
              </a:ext>
            </a:extLst>
          </p:cNvPicPr>
          <p:nvPr/>
        </p:nvPicPr>
        <p:blipFill>
          <a:blip r:embed="rId2"/>
          <a:srcRect l="0" t="40" r="0" b="40"/>
          <a:stretch>
            <a:fillRect/>
          </a:stretch>
        </p:blipFill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999999">
                <a:alpha val="50000"/>
              </a:srgbClr>
            </a:solidFill>
            <a:prstDash val="solid"/>
            <a:headEnd type="none"/>
            <a:tailEnd type="none"/>
          </a:ln>
          <a:effectLst/>
        </p:spPr>
      </p:pic>
      <p:sp>
        <p:nvSpPr>
          <p:cNvPr id="3" name="矩形: 圆角 14"/>
          <p:cNvSpPr>
            <a:extLst>
              <a:ext uri="smNativeData">
                <pr:smNativeData xmlns:pr="smNativeData" xmlns="smNativeData" val="SMDATA_15_/Da3ZxMAAAAlAAAAZQAAAA0AAAAAkAAAAEgAAACQAAAASAAAAAAAAAABAAAAAAAAAAEAAABQAAAAMGR1q+ekxz8AAAAAAADwvwAAAAAAAOA/AAAAAAAA4D8AAAAAAADgPwAAAAAAAOA/AAAAAAAA4D8AAAAAAADgPwAAAAAAAOA/AAAAAAAA4D8CAAAAjAAAAAEAAAAAAAAA////AAAAAAgAAAAAAAAAAAAAAAAAAAAAAAAAAAAAAAAAAAAAeAAAAAEAAABAAAAAAAAAAAAAAABaAAAAAAAAAAAAAAAAAAAAAAAAAAAAAAAAAAAAAAAAAAAAAAAAAAAAAAAAAAAAAAAAAAAAAAAAAAAAAAAAAAAAAAAAAAAAAAAAAAAAFAAAADwAAAABAAAAAAAAAP88PAAFAAAAAQAAACMAAAAjAAAAIwAAAB4AAAAAAAAAZAAAAGQAAAAAAAAAZAAAAGQAAAAVAAAAYAAAAAAAAAAAAAAADwAAACADAAAAAAAAAAAAAAEAAACgMgAAVgcAAKr4//8BAAAAf39/AAEAAABkAAAAAAAAABQAAABAHwAAAAAAACYAAAAAAAAAwOD//wAAAAAmAAAAZAAAABYAAABMAAAAAQAAAAAAAAAGAAAAAAAAAAEAAAD/OzsMUAAAAAAAAAB4AAAAZAAAAGQAAAAAAAAAy8vLAFAAAAAAAAAAeAAAAGQAAABkAAAAAAAAABcAAAAUAAAAAAAAAAAAAAD/fwAA/38AAAAAAAAJAAAABAAAAAAAAAAeAAAAaAAAAAAAAAAAAAAAAAAAAAAAAAAAAAAAECcAABAnAAAAAAAAAAAAAAAAAAAAAAAAAAAAAAAAAABQAAAAAAAAACAD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88PAB/f38A/zs7BcvLywDAwP8Af39/AAAAAAAAAAAAAAAAAAAAAAAAAAAAIQAAABgAAAAUAAAAQwMAAAQTAAC5RwAA7yYAABAAAAAmAAAACAAAAP//////////"/>
              </a:ext>
            </a:extLst>
          </p:cNvSpPr>
          <p:nvPr/>
        </p:nvSpPr>
        <p:spPr>
          <a:xfrm>
            <a:off x="530225" y="3091180"/>
            <a:ext cx="11129010" cy="3237865"/>
          </a:xfrm>
          <a:prstGeom prst="roundRect">
            <a:avLst>
              <a:gd name="adj" fmla="val 9236"/>
            </a:avLst>
          </a:prstGeom>
          <a:solidFill>
            <a:srgbClr val="FFFFFF"/>
          </a:solidFill>
          <a:ln w="3175" cap="flat" cmpd="sng" algn="ctr">
            <a:solidFill>
              <a:srgbClr val="FF3C3C">
                <a:alpha val="20000"/>
              </a:srgbClr>
            </a:solidFill>
            <a:prstDash val="solid"/>
            <a:headEnd type="none"/>
            <a:tailEnd type="none"/>
          </a:ln>
          <a:effectLst>
            <a:outerShdw blurRad="508000" dist="76200" dir="5400000" algn="bl">
              <a:schemeClr val="accent1">
                <a:alpha val="20000"/>
              </a:schemeClr>
            </a:outerShdw>
          </a:effectLst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/>
            </a:pPr>
            <a:endParaRPr lang="zh-cn" sz="3200" cap="none">
              <a:latin typeface="微软雅黑" pitchFamily="0" charset="0"/>
              <a:ea typeface="微软雅黑" pitchFamily="0" charset="0"/>
              <a:cs typeface="Arial" pitchFamily="2" charset="-52"/>
            </a:endParaRPr>
          </a:p>
        </p:txBody>
      </p:sp>
      <p:sp>
        <p:nvSpPr>
          <p:cNvPr id="4" name="标题 16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YgkAAMkUAACqQwAANxkAABAAAAAmAAAACAAAAAEAAAAAAAAA"/>
              </a:ext>
            </a:extLst>
          </p:cNvSpPr>
          <p:nvPr>
            <p:ph type="title"/>
          </p:nvPr>
        </p:nvSpPr>
        <p:spPr>
          <a:xfrm>
            <a:off x="1525270" y="3378835"/>
            <a:ext cx="9474200" cy="720090"/>
          </a:xfrm>
        </p:spPr>
        <p:txBody>
          <a:bodyPr/>
          <a:lstStyle/>
          <a:p>
            <a:pPr>
              <a:defRPr lang="zh-cn"/>
            </a:pPr>
            <a:r>
              <a:rPr lang="zh-cn" cap="none">
                <a:solidFill>
                  <a:srgbClr val="000000"/>
                </a:solidFill>
              </a:rPr>
              <a:t>Legal Address</a:t>
            </a:r>
            <a:endParaRPr lang="zh-cn" cap="none">
              <a:solidFill>
                <a:srgbClr val="000000"/>
              </a:solidFill>
            </a:endParaRPr>
          </a:p>
        </p:txBody>
      </p:sp>
      <p:sp>
        <p:nvSpPr>
          <p:cNvPr id="5" name="矩形 2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USsAAHAdAACtQwAA7yQAABAAAAAmAAAACAAAAP//////////"/>
              </a:ext>
            </a:extLst>
          </p:cNvSpPr>
          <p:nvPr/>
        </p:nvSpPr>
        <p:spPr>
          <a:xfrm>
            <a:off x="7041515" y="4785360"/>
            <a:ext cx="3959860" cy="1218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400" cap="none">
                <a:solidFill>
                  <a:srgbClr val="000000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The company operates a production facility spanning 550 square meters.</a:t>
            </a:r>
            <a:endParaRPr lang="zh-cn" sz="1400" cap="none">
              <a:solidFill>
                <a:srgbClr val="000000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6" name="矩形 4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USsAAJwaAACtQwAAwhwAABAAAAAmAAAACAAAAP//////////"/>
              </a:ext>
            </a:extLst>
          </p:cNvSpPr>
          <p:nvPr/>
        </p:nvSpPr>
        <p:spPr>
          <a:xfrm>
            <a:off x="7041515" y="4325620"/>
            <a:ext cx="3959860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550㎡ Production Facility</a:t>
            </a:r>
            <a:endParaRPr lang="zh-cn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7" name="矩形 6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ZQkAAHAdAADBIQAA7yQAABAAAAAmAAAACAAAAP//////////"/>
              </a:ext>
            </a:extLst>
          </p:cNvSpPr>
          <p:nvPr/>
        </p:nvSpPr>
        <p:spPr>
          <a:xfrm>
            <a:off x="1527175" y="4785360"/>
            <a:ext cx="3959860" cy="1218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400" cap="none">
                <a:solidFill>
                  <a:srgbClr val="000000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Located in Dalingshan Town, Lianshan County, Dongguan City, Guangdong Province.</a:t>
            </a:r>
            <a:endParaRPr lang="zh-cn" sz="1400" cap="none">
              <a:solidFill>
                <a:srgbClr val="000000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8" name="矩形 7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ZQkAAJwaAADBIQAAwhwAABAAAAAmAAAACAAAAP//////////"/>
              </a:ext>
            </a:extLst>
          </p:cNvSpPr>
          <p:nvPr/>
        </p:nvSpPr>
        <p:spPr>
          <a:xfrm>
            <a:off x="1527175" y="4325620"/>
            <a:ext cx="3959860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b="1" cap="none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Dongguan, Guangdong Province</a:t>
            </a:r>
            <a:endParaRPr lang="zh-cn" b="1" cap="none">
              <a:solidFill>
                <a:schemeClr val="accent1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6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SAQAAG0CAAC4RgAATAcAABAAAAAmAAAACAAAAD0gAAAAAAAA"/>
              </a:ext>
            </a:extLst>
          </p:cNvSpPr>
          <p:nvPr>
            <p:ph type="title"/>
          </p:nvPr>
        </p:nvSpPr>
        <p:spPr>
          <a:xfrm>
            <a:off x="695960" y="394335"/>
            <a:ext cx="10800080" cy="791845"/>
          </a:xfrm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>
              <a:defRPr lang="zh-cn"/>
            </a:pPr>
            <a:r>
              <a:t>Business Scope</a:t>
            </a:r>
          </a:p>
        </p:txBody>
      </p:sp>
      <p:sp>
        <p:nvSpPr>
          <p:cNvPr id="3" name="矩形: 圆角 2"/>
          <p:cNvSpPr>
            <a:extLst>
              <a:ext uri="smNativeData">
                <pr:smNativeData xmlns:pr="smNativeData" xmlns="smNativeData" val="SMDATA_15_/Da3ZxMAAAAlAAAAZQAAAA0AAAAAkAAAAEgAAACQAAAASAAAAAAAAAABAAAAAAAAAAEAAABQAAAARz1EozuIvT8AAAAAAADwvwAAAAAAAOA/AAAAAAAA4D8AAAAAAADgPwAAAAAAAOA/AAAAAAAA4D8AAAAAAADgPwAAAAAAAOA/AAAAAAAA4D8CAAAAjAAAAAEAAAAAAAAA/zs7DAAAAAgAAAAAAAAAAAAAAAAAAAAAAAAAAAAAAAAAAAAAZAAAAAEAAABAAAAAAAAAAAAAAAAAAAAAAAAAAAAAAAAAAAAAAAAAAAAAAAAAAAAAAAAAAAAAAAAAAAAAAAAAAAAAAAAAAAAAAAAAAAAAAAAAAAAAAAAAAAAAAAAAAAAAFAAAADwAAAAAAAAAAAAAAHEaGg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HEaGgB/f38AADJIA8zMzADAwP8Af39/AAAAAAAAAAAAAAAAAAAAAAAAAAAAIQAAABgAAAAUAAAArQkAAAIRAACnIAAAmR8AABAAAAAmAAAACAAAAP//////////"/>
              </a:ext>
            </a:extLst>
          </p:cNvSpPr>
          <p:nvPr/>
        </p:nvSpPr>
        <p:spPr>
          <a:xfrm>
            <a:off x="1572895" y="2764790"/>
            <a:ext cx="3735070" cy="2371725"/>
          </a:xfrm>
          <a:prstGeom prst="roundRect">
            <a:avLst>
              <a:gd name="adj" fmla="val 5768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4" name="矩形 8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rQkAAKogAACmIAAAmicAABAAAAAmAAAACAAAAP//////////"/>
              </a:ext>
            </a:extLst>
          </p:cNvSpPr>
          <p:nvPr/>
        </p:nvSpPr>
        <p:spPr>
          <a:xfrm>
            <a:off x="1572895" y="5309870"/>
            <a:ext cx="3734435" cy="1127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5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Specializes in the processing of titanium alloy and stainless steel materials.</a:t>
            </a:r>
            <a:endParaRPr lang="zh-cn" sz="15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5" name="矩形 9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UCoAAKogAABJQQAAmicAABAAAAAmAAAACAAAAP//////////"/>
              </a:ext>
            </a:extLst>
          </p:cNvSpPr>
          <p:nvPr/>
        </p:nvSpPr>
        <p:spPr>
          <a:xfrm>
            <a:off x="6878320" y="5309870"/>
            <a:ext cx="3734435" cy="1127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5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Engages in the manufacturing of high-precision parts for various industries.</a:t>
            </a:r>
            <a:endParaRPr lang="zh-cn" sz="15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6" name="图片 17" descr="/data/temp/7db147f8-ef92-11ef-a900-5ada75c780b8.jpg7db147f8-ef92-11ef-a900-5ada75c780b8"/>
          <p:cNvSpPr>
            <a:extLst>
              <a:ext uri="smNativeData">
                <pr:smNativeData xmlns:pr="smNativeData" xmlns="smNativeData" val="SMDATA_15_/Da3ZxMAAAAlAAAACwAAAC0AAAAAKA0AAOIJAAAsHQAAWBg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7Oww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87OwV/f38AADJIA8zMzADAwP8Af39/AAAAAAAAAAAAAAAAAAAAAAAAAAAAIQAAABgAAAAUAAAAKA0AAOIJAAAsHQAAWBgAABAAAAAmAAAACAAAAP//////////"/>
              </a:ext>
            </a:extLst>
          </p:cNvSpPr>
          <p:nvPr/>
        </p:nvSpPr>
        <p:spPr>
          <a:xfrm>
            <a:off x="2138680" y="1606550"/>
            <a:ext cx="2603500" cy="2350770"/>
          </a:xfrm>
          <a:custGeom>
            <a:avLst/>
            <a:gdLst/>
            <a:ahLst/>
            <a:cxnLst/>
            <a:rect l="0" t="0" r="2603500" b="2350770"/>
            <a:pathLst>
              <a:path w="2603500" h="2350770">
                <a:moveTo>
                  <a:pt x="150170" y="0"/>
                </a:moveTo>
                <a:lnTo>
                  <a:pt x="2453330" y="0"/>
                </a:lnTo>
                <a:cubicBezTo>
                  <a:pt x="2536266" y="0"/>
                  <a:pt x="2603500" y="60707"/>
                  <a:pt x="2603500" y="135593"/>
                </a:cubicBezTo>
                <a:lnTo>
                  <a:pt x="2603500" y="2215177"/>
                </a:lnTo>
                <a:cubicBezTo>
                  <a:pt x="2603500" y="2290063"/>
                  <a:pt x="2536266" y="2350770"/>
                  <a:pt x="2453330" y="2350770"/>
                </a:cubicBezTo>
                <a:lnTo>
                  <a:pt x="150170" y="2350770"/>
                </a:lnTo>
                <a:cubicBezTo>
                  <a:pt x="67234" y="2350770"/>
                  <a:pt x="0" y="2290063"/>
                  <a:pt x="0" y="2215177"/>
                </a:cubicBezTo>
                <a:lnTo>
                  <a:pt x="0" y="135593"/>
                </a:lnTo>
                <a:cubicBezTo>
                  <a:pt x="0" y="60707"/>
                  <a:pt x="67234" y="0"/>
                  <a:pt x="150170" y="0"/>
                </a:cubicBezTo>
                <a:close/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矩形 22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dgkAAOAYAADcIAAAzB4AABAAAAAmAAAACAAAAP//////////"/>
              </a:ext>
            </a:extLst>
          </p:cNvSpPr>
          <p:nvPr/>
        </p:nvSpPr>
        <p:spPr>
          <a:xfrm>
            <a:off x="1537970" y="4043680"/>
            <a:ext cx="3803650" cy="962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2400" b="1" cap="none">
                <a:solidFill>
                  <a:srgbClr val="FFFFFF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Titanium Alloy and Stainless Steel Processing</a:t>
            </a:r>
            <a:endParaRPr lang="zh-cn" sz="2400" b="1" cap="none">
              <a:solidFill>
                <a:srgbClr val="FFFFFF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8" name="矩形: 圆角 1"/>
          <p:cNvSpPr>
            <a:extLst>
              <a:ext uri="smNativeData">
                <pr:smNativeData xmlns:pr="smNativeData" xmlns="smNativeData" val="SMDATA_15_/Da3ZxMAAAAlAAAAZQAAAA0AAAAAkAAAAEgAAACQAAAASAAAAAAAAAABAAAAAAAAAAEAAABQAAAARz1EozuIvT8AAAAAAADwvwAAAAAAAOA/AAAAAAAA4D8AAAAAAADgPwAAAAAAAOA/AAAAAAAA4D8AAAAAAADgPwAAAAAAAOA/AAAAAAAA4D8CAAAAjAAAAAEAAAAAAAAA/zs7DAAAAAgAAAAAAAAAAAAAAAAAAAAAAAAAAAAAAAAAAAAAZAAAAAEAAABAAAAAAAAAAAAAAAAAAAAAAAAAAAAAAAAAAAAAAAAAAAAAAAAAAAAAAAAAAAAAAAAAAAAAAAAAAAAAAAAAAAAAAAAAAAAAAAAAAAAAAAAAAAAAAAAAAAAAFAAAADwAAAAAAAAAAAAAAHEaGg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HEaGgB/f38AADJIA8zMzADAwP8Af39/AAAAAAAAAAAAAAAAAAAAAAAAAAAAIQAAABgAAAAUAAAATyoAAAIRAABJQQAAmR8AABAAAAAmAAAACAAAAP//////////"/>
              </a:ext>
            </a:extLst>
          </p:cNvSpPr>
          <p:nvPr/>
        </p:nvSpPr>
        <p:spPr>
          <a:xfrm>
            <a:off x="6877685" y="2764790"/>
            <a:ext cx="3735070" cy="2371725"/>
          </a:xfrm>
          <a:prstGeom prst="roundRect">
            <a:avLst>
              <a:gd name="adj" fmla="val 5768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9" name="矩形 25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GSoAAOAYAAB/QQAAzB4AABAAAAAmAAAACAAAAP//////////"/>
              </a:ext>
            </a:extLst>
          </p:cNvSpPr>
          <p:nvPr/>
        </p:nvSpPr>
        <p:spPr>
          <a:xfrm>
            <a:off x="6843395" y="4043680"/>
            <a:ext cx="3803650" cy="962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2400" b="1" cap="none">
                <a:solidFill>
                  <a:srgbClr val="FFFFFF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Precision Parts Manufacturing</a:t>
            </a:r>
            <a:endParaRPr lang="zh-cn" sz="2400" b="1" cap="none">
              <a:solidFill>
                <a:srgbClr val="FFFFFF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pic>
        <p:nvPicPr>
          <p:cNvPr id="10" name="图片 1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G8tAADhCAAAoT8AAOAY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385685" y="1443355"/>
            <a:ext cx="2957830" cy="260032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"/>
          <p:cNvSpPr>
            <a:extLst>
              <a:ext uri="smNativeData">
                <pr:smNativeData xmlns:pr="smNativeData" xmlns="smNativeData" val="SMDATA_15_/Da3ZxMAAAAlAAAACwAAAA0AAAAAYjQAAHAIAABZOgAA9Q0AAAAAAAABAAAAAAAAAAEAAABQAAAAAAAAAAAA4D8AAAAAAADgPwAAAAAAAOA/AAAAAAAA4D8AAAAAAADgPwAAAAAAAOA/AAAAAAAA4D8AAAAAAADgPwAAAAAAAOA/AAAAAAAA4D8CAAAAjAAAAAEAAAAAAAAA////AAAAAAhRAAAAAAAAAAAAAAAAAAAAAAAAAAAAAAAAAAAAZAAAAAEAAABAAAAAAAAAAAAAAAAAAAAAAAAAAAAAAAAAAAAAAAAAAAAAAAAAAAA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OwAAAB/f38AADJIA8zMzADAwP8Af39/AAAAAAAAAAAAAAAAAAAAAAAAAAAAIQAAABgAAAAUAAAAYjQAAHAIAABZOgAA9Q0AABAAAAAmAAAACAAAAP//////////"/>
              </a:ext>
            </a:extLst>
          </p:cNvSpPr>
          <p:nvPr/>
        </p:nvSpPr>
        <p:spPr>
          <a:xfrm>
            <a:off x="8515350" y="1371600"/>
            <a:ext cx="969645" cy="897255"/>
          </a:xfrm>
          <a:custGeom>
            <a:avLst/>
            <a:gdLst/>
            <a:ahLst/>
            <a:cxnLst/>
            <a:rect l="0" t="0" r="969645" b="897255"/>
            <a:pathLst>
              <a:path w="969645" h="897255">
                <a:moveTo>
                  <a:pt x="307773" y="0"/>
                </a:moveTo>
                <a:lnTo>
                  <a:pt x="390269" y="130810"/>
                </a:lnTo>
                <a:cubicBezTo>
                  <a:pt x="321734" y="159385"/>
                  <a:pt x="271602" y="201930"/>
                  <a:pt x="239238" y="259080"/>
                </a:cubicBezTo>
                <a:cubicBezTo>
                  <a:pt x="206874" y="315595"/>
                  <a:pt x="188471" y="398145"/>
                  <a:pt x="184664" y="506730"/>
                </a:cubicBezTo>
                <a:lnTo>
                  <a:pt x="360443" y="506730"/>
                </a:lnTo>
                <a:lnTo>
                  <a:pt x="360443" y="897255"/>
                </a:lnTo>
                <a:lnTo>
                  <a:pt x="0" y="897255"/>
                </a:lnTo>
                <a:lnTo>
                  <a:pt x="0" y="588645"/>
                </a:lnTo>
                <a:cubicBezTo>
                  <a:pt x="0" y="421640"/>
                  <a:pt x="19672" y="300990"/>
                  <a:pt x="59650" y="226059"/>
                </a:cubicBezTo>
                <a:cubicBezTo>
                  <a:pt x="112321" y="126365"/>
                  <a:pt x="194817" y="50800"/>
                  <a:pt x="307773" y="0"/>
                </a:cubicBezTo>
                <a:close/>
                <a:moveTo>
                  <a:pt x="887149" y="0"/>
                </a:moveTo>
                <a:lnTo>
                  <a:pt x="969645" y="130810"/>
                </a:lnTo>
                <a:cubicBezTo>
                  <a:pt x="901109" y="159385"/>
                  <a:pt x="850343" y="201930"/>
                  <a:pt x="818613" y="259080"/>
                </a:cubicBezTo>
                <a:cubicBezTo>
                  <a:pt x="786250" y="315595"/>
                  <a:pt x="767847" y="398145"/>
                  <a:pt x="764039" y="506730"/>
                </a:cubicBezTo>
                <a:lnTo>
                  <a:pt x="939819" y="506730"/>
                </a:lnTo>
                <a:lnTo>
                  <a:pt x="939819" y="897255"/>
                </a:lnTo>
                <a:lnTo>
                  <a:pt x="578740" y="897255"/>
                </a:lnTo>
                <a:lnTo>
                  <a:pt x="578740" y="588645"/>
                </a:lnTo>
                <a:cubicBezTo>
                  <a:pt x="578740" y="421640"/>
                  <a:pt x="599047" y="300990"/>
                  <a:pt x="638391" y="226059"/>
                </a:cubicBezTo>
                <a:cubicBezTo>
                  <a:pt x="691062" y="126365"/>
                  <a:pt x="774192" y="50800"/>
                  <a:pt x="887149" y="0"/>
                </a:cubicBezTo>
                <a:close/>
              </a:path>
            </a:pathLst>
          </a:custGeom>
          <a:solidFill>
            <a:srgbClr val="FFFFFF">
              <a:alpha val="19000"/>
            </a:srgbClr>
          </a:solidFill>
          <a:ln>
            <a:noFill/>
          </a:ln>
          <a:effectLst/>
        </p:spPr>
        <p:txBody>
          <a:bodyPr vert="horz" wrap="square" lIns="8515350" tIns="1371600" rIns="9484995" bIns="2268855" numCol="1" spcCol="215900" anchor="ctr"/>
          <a:lstStyle>
            <a:lvl1pPr marL="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1pPr>
            <a:lvl2pPr marL="4572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2pPr>
            <a:lvl3pPr marL="9144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3pPr>
            <a:lvl4pPr marL="13716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4pPr>
            <a:lvl5pPr marL="18288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5pPr>
            <a:lvl6pPr marL="22860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6pPr>
            <a:lvl7pPr marL="27432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7pPr>
            <a:lvl8pPr marL="32004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8pPr>
            <a:lvl9pPr marL="36576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9pPr>
          </a:lstStyle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pic>
        <p:nvPicPr>
          <p:cNvPr id="3" name="图片 12" descr="/data/temp/7d737732-ef92-11ef-88ab-6ac715a1f8da.jpg7d737732-ef92-11ef-88ab-6ac715a1f8da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BAAAAAAAAAJmZmQ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kAEAAAAAAACWAQAAAAAAAAAAAABkAAAAZAAAAAAAAAAjAAAABAAAAGQAAAAXAAAAFAAAAAAAAAAAAAAA/38AAP9/AAAAAAAACQAAAAQAAAAAAAAAHgAAAGgAAAAAAAAAAAAAAAAAAAAAAAAAAAAAABAnAAAQJwAAAAAAAAAAAAAAAAAAAAAAAAAAAAAAAAAAMg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CZmZkAf39/AAAySAPMzMwAwMD/AH9/fwAAAAAAAAAAAAAAAAD///8AAAAAACEAAAAYAAAAFAAAAAAAAAD/////kCcAADAqAAAQAAAAJgAAAAgAAAD//////////w=="/>
              </a:ext>
            </a:extLst>
          </p:cNvPicPr>
          <p:nvPr/>
        </p:nvPicPr>
        <p:blipFill>
          <a:blip r:embed="rId2"/>
          <a:srcRect l="4000" t="0" r="4060" b="0"/>
          <a:stretch>
            <a:fillRect/>
          </a:stretch>
        </p:blipFill>
        <p:spPr>
          <a:xfrm>
            <a:off x="0" y="-635"/>
            <a:ext cx="6431280" cy="6858635"/>
          </a:xfrm>
          <a:prstGeom prst="rect">
            <a:avLst/>
          </a:prstGeom>
          <a:noFill/>
          <a:ln w="9525" cap="flat" cmpd="sng" algn="ctr">
            <a:solidFill>
              <a:srgbClr val="999999">
                <a:alpha val="50000"/>
              </a:srgbClr>
            </a:solidFill>
            <a:prstDash val="solid"/>
            <a:headEnd type="none"/>
            <a:tailEnd type="none"/>
          </a:ln>
          <a:effectLst/>
        </p:spPr>
      </p:pic>
      <p:sp>
        <p:nvSpPr>
          <p:cNvPr id="4" name="标题 3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g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PSgAABUJAADKRQAA9RMAABAAAAAmAAAACAAAAP//////////"/>
              </a:ext>
            </a:extLst>
          </p:cNvSpPr>
          <p:nvPr/>
        </p:nvSpPr>
        <p:spPr>
          <a:xfrm>
            <a:off x="6541135" y="1476375"/>
            <a:ext cx="4803775" cy="1767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>
            <a:lvl1pPr algn="l" defTabSz="914400">
              <a:lnSpc>
                <a:spcPct val="100000"/>
              </a:lnSpc>
              <a:spcBef>
                <a:spcPts val="0"/>
              </a:spcBef>
              <a:buNone/>
              <a:tabLst/>
              <a:defRPr lang="zh-cn" sz="3200" b="1" u="none" strike="noStrike" kern="1" cap="none" spc="65" baseline="0">
                <a:solidFill>
                  <a:schemeClr val="accent1"/>
                </a:solidFill>
                <a:latin typeface="微软雅黑" pitchFamily="0" charset="0"/>
                <a:ea typeface="微软雅黑" pitchFamily="0" charset="0"/>
                <a:cs typeface="Arial" pitchFamily="2" charset="-52"/>
              </a:defRPr>
            </a:lvl1pPr>
            <a:lvl2pPr>
              <a:defRPr lang="zh-cn"/>
            </a:lvl2pPr>
            <a:lvl3pPr>
              <a:defRPr lang="zh-cn"/>
            </a:lvl3pPr>
            <a:lvl4pPr>
              <a:defRPr lang="zh-cn"/>
            </a:lvl4pPr>
            <a:lvl5pPr>
              <a:defRPr lang="zh-cn"/>
            </a:lvl5pPr>
            <a:lvl6pPr>
              <a:defRPr lang="zh-cn"/>
            </a:lvl6pPr>
            <a:lvl7pPr>
              <a:defRPr lang="zh-cn"/>
            </a:lvl7pPr>
            <a:lvl8pPr>
              <a:defRPr lang="zh-cn"/>
            </a:lvl8pPr>
            <a:lvl9pPr>
              <a:defRPr lang="zh-cn"/>
            </a:lvl9pPr>
          </a:lstStyle>
          <a:p>
            <a:pPr algn="r">
              <a:defRPr lang="zh-cn"/>
            </a:pPr>
            <a:r>
              <a:rPr lang="zh-cn" sz="4400" cap="none"/>
              <a:t>Business Scope</a:t>
            </a:r>
            <a:endParaRPr lang="zh-cn" sz="4400" cap="none"/>
          </a:p>
        </p:txBody>
      </p:sp>
      <p:sp>
        <p:nvSpPr>
          <p:cNvPr id="5" name="矩形 3"/>
          <p:cNvSpPr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EAAAAAAAAA/zs7DAAAAAgAAAAAAAAAAAAAAAAAAAAAAAAAAAAAAAAAAAAAZAAAAAEAAABAAAAAAAAAAAAAAAAAAAAAAAAAAAAAAAAAAAAAAAAAAAAAAAAAAAA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OwAAAB/f38AADJIA8zMzADAwP8Af39/AAAAAAAAAAAAAAAAAAAAAAAAAAAAIQAAABgAAAAUAAAASgcAAIcVAACcRQAA8CUAABAAAAAmAAAACAAAAP//////////"/>
              </a:ext>
            </a:extLst>
          </p:cNvSpPr>
          <p:nvPr/>
        </p:nvSpPr>
        <p:spPr>
          <a:xfrm>
            <a:off x="1184910" y="3499485"/>
            <a:ext cx="10130790" cy="26676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6" name="矩形 17"/>
          <p:cNvSpPr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/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HwoAAFsbAADIQgAADiQAABAAAAAmAAAACAAAAP//////////"/>
              </a:ext>
            </a:extLst>
          </p:cNvSpPr>
          <p:nvPr/>
        </p:nvSpPr>
        <p:spPr>
          <a:xfrm>
            <a:off x="1645285" y="4446905"/>
            <a:ext cx="9210675" cy="14141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600" cap="none">
                <a:solidFill>
                  <a:srgbClr val="FFFFFF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Offers design and production services for custom titanium and stainless steel products.</a:t>
            </a:r>
            <a:endParaRPr lang="zh-cn" sz="1600" cap="none">
              <a:solidFill>
                <a:srgbClr val="FFFFFF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7" name="矩形 18"/>
          <p:cNvSpPr>
            <a:extLst>
              <a:ext uri="smNativeData">
                <pr:smNativeData xmlns:pr="smNativeData" xmlns="smNativeData" val="SMDATA_15_/Da3ZxMAAAAlAAAAZAAAAA0AAAAAAAAAAAAAAAAAAAAAAAAAAAAAAAAC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IAoAAGsXAADJQgAAfBoAABAAAAAmAAAACAAAAP//////////"/>
              </a:ext>
            </a:extLst>
          </p:cNvSpPr>
          <p:nvPr/>
        </p:nvSpPr>
        <p:spPr>
          <a:xfrm>
            <a:off x="1645920" y="3806825"/>
            <a:ext cx="9210675" cy="498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b"/>
          <a:lstStyle/>
          <a:p>
            <a:pPr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2800" b="1" cap="none">
                <a:solidFill>
                  <a:srgbClr val="FFFFFF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Design and Production of Titanium and Stainless Steel Products</a:t>
            </a:r>
            <a:endParaRPr lang="zh-cn" sz="2800" b="1" cap="none">
              <a:solidFill>
                <a:srgbClr val="FFFFFF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6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4A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SAQAADcCAAC4RgAApQ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zh-cn"/>
            </a:pPr>
            <a:r>
              <a:t>Business Scope</a:t>
            </a:r>
          </a:p>
        </p:txBody>
      </p:sp>
      <p:sp>
        <p:nvSpPr>
          <p:cNvPr id="3" name="直接连接符 75"/>
          <p:cNvSpPr>
            <a:extLst>
              <a:ext uri="smNativeData">
                <pr:smNativeData xmlns:pr="smNativeData" xmlns="smNativeData" val="SMDATA_15_/Da3Z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7OwwP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BB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87OwV/f38AADJIA8zMzADAwP8Af39/AAAAAAAAAAAAAAAAAAAAAAAAAAAAIQAAABgAAAAUAAAAcCoAALMkAAA5RwAAsyQAABAAAAAmAAAACAAAAP//////////"/>
              </a:ext>
            </a:extLst>
          </p:cNvSpPr>
          <p:nvPr/>
        </p:nvSpPr>
        <p:spPr>
          <a:xfrm>
            <a:off x="6898640" y="5965825"/>
            <a:ext cx="4679315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alpha val="35000"/>
              </a:schemeClr>
            </a:solidFill>
            <a:prstDash val="solid"/>
            <a:headEnd type="none"/>
            <a:tailEnd type="none"/>
          </a:ln>
          <a:effectLst/>
        </p:spPr>
      </p:sp>
      <p:sp>
        <p:nvSpPr>
          <p:cNvPr id="4" name="直接连接符 76"/>
          <p:cNvSpPr>
            <a:extLst>
              <a:ext uri="smNativeData">
                <pr:smNativeData xmlns:pr="smNativeData" xmlns="smNativeData" val="SMDATA_15_/Da3Z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7OwwP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BB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87OwV/f38AADJIA8zMzADAwP8Af39/AAAAAAAAAAAAAAAAAAAAAAAAAAAAIQAAABgAAAAUAAAAAwoAABUkAABpNgAAFSQAABAAAAAmAAAACAAAAP//////////"/>
              </a:ext>
            </a:extLst>
          </p:cNvSpPr>
          <p:nvPr/>
        </p:nvSpPr>
        <p:spPr>
          <a:xfrm>
            <a:off x="1627505" y="5865495"/>
            <a:ext cx="7217410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alpha val="35000"/>
              </a:schemeClr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任意多边形: 形状 1397"/>
          <p:cNvSpPr>
            <a:extLst>
              <a:ext uri="smNativeData">
                <pr:smNativeData xmlns:pr="smNativeData" xmlns="smNativeData" val="SMDATA_15_/Da3ZxMAAAAlAAAACwAAAA0AAAAAkAAAAEgAAACQAAAASAAAAAAAAAABAAAAAAAAAAEAAABQAAAAAAAAAAAA4D8AAAAAAADgPwAAAAAAAOA/AAAAAAAA4D8AAAAAAADgPwAAAAAAAOA/AAAAAAAA4D8AAAAAAADgPwAAAAAAAOA/AAAAAAAA4D8CAAAAjAAAAAEAAAAAAAAA/zs7DAAAAAhLAAAAAAAAAAAAAAAAAAAAAAAAAAAAAAAAAAAAZAAAAAEAAABAAAAAAAAAAAAAAAAAAAAAAAAAAAAAAAAAAAAAAAAAAAAAAAAAAAA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//AA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OwAAAB/f38AADJIA8zMzADAwP8Af39/AAAAAAAAAAAAAAAAAAAAAAAAAAAAIQAAABgAAAAUAAAA6QMAACgiAADLBwAACiYAABAAAAAmAAAACAAAAP//////////"/>
              </a:ext>
            </a:extLst>
          </p:cNvSpPr>
          <p:nvPr/>
        </p:nvSpPr>
        <p:spPr>
          <a:xfrm>
            <a:off x="635635" y="5552440"/>
            <a:ext cx="631190" cy="631190"/>
          </a:xfrm>
          <a:custGeom>
            <a:avLst/>
            <a:gdLst/>
            <a:ahLst/>
            <a:cxnLst/>
            <a:rect l="0" t="0" r="631190" b="631190"/>
            <a:pathLst>
              <a:path w="631190" h="631190">
                <a:moveTo>
                  <a:pt x="11849" y="288635"/>
                </a:moveTo>
                <a:cubicBezTo>
                  <a:pt x="11849" y="288635"/>
                  <a:pt x="288644" y="11840"/>
                  <a:pt x="288644" y="11840"/>
                </a:cubicBezTo>
                <a:cubicBezTo>
                  <a:pt x="304436" y="-3952"/>
                  <a:pt x="326762" y="-3943"/>
                  <a:pt x="342555" y="11849"/>
                </a:cubicBezTo>
                <a:cubicBezTo>
                  <a:pt x="342555" y="11849"/>
                  <a:pt x="619350" y="288643"/>
                  <a:pt x="619350" y="288643"/>
                </a:cubicBezTo>
                <a:cubicBezTo>
                  <a:pt x="635143" y="304436"/>
                  <a:pt x="635134" y="326762"/>
                  <a:pt x="619341" y="342555"/>
                </a:cubicBezTo>
                <a:cubicBezTo>
                  <a:pt x="619341" y="342555"/>
                  <a:pt x="342547" y="619350"/>
                  <a:pt x="342547" y="619350"/>
                </a:cubicBezTo>
                <a:cubicBezTo>
                  <a:pt x="326754" y="635143"/>
                  <a:pt x="304428" y="635134"/>
                  <a:pt x="288635" y="619341"/>
                </a:cubicBezTo>
                <a:cubicBezTo>
                  <a:pt x="288635" y="619341"/>
                  <a:pt x="11841" y="342546"/>
                  <a:pt x="11841" y="342547"/>
                </a:cubicBezTo>
                <a:cubicBezTo>
                  <a:pt x="-3951" y="326753"/>
                  <a:pt x="-3943" y="304428"/>
                  <a:pt x="11849" y="2886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 marL="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1pPr>
            <a:lvl2pPr marL="4572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2pPr>
            <a:lvl3pPr marL="9144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3pPr>
            <a:lvl4pPr marL="13716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4pPr>
            <a:lvl5pPr marL="18288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5pPr>
            <a:lvl6pPr marL="22860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6pPr>
            <a:lvl7pPr marL="27432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7pPr>
            <a:lvl8pPr marL="32004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8pPr>
            <a:lvl9pPr marL="36576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9pPr>
          </a:lstStyle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6" name="任意多边形: 形状 1397"/>
          <p:cNvSpPr>
            <a:extLst>
              <a:ext uri="smNativeData">
                <pr:smNativeData xmlns:pr="smNativeData" xmlns="smNativeData" val="SMDATA_15_/Da3ZxMAAAAlAAAACwAAAA0AAAAAkAAAAEgAAACQAAAASAAAAAAAAAABAAAAAAAAAAEAAABQAAAAAAAAAAAA4D8AAAAAAADgPwAAAAAAAOA/AAAAAAAA4D8AAAAAAADgPwAAAAAAAOA/AAAAAAAA4D8AAAAAAADgPwAAAAAAAOA/AAAAAAAA4D8CAAAAjAAAAAEAAAAAAAAA/7CwAAAAAAhLAAAAAAAAAAAAAAAAAAAAAAAAAAAAAAAAAAAAZAAAAAEAAABAAAAAAAAAAAAAAAAAAAAAAAAAAAAAAAAAAAAAAAAAAAAAAAAAAAA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8AA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7CwAAAAAAEAAAAAAAAAAAAAAAAAAAAAAAAAAAAAAAAAAAAAAAAAAOwAAAB/f38AADJIA8zMzADAwP8Af39/AAAAAAAAAAAAAAAAAAAAAAAAAAAAIQAAABgAAAAUAAAAuQYAAOIiAAAoCQAAUSUAABAAAAAmAAAACAAAAP//////////"/>
              </a:ext>
            </a:extLst>
          </p:cNvSpPr>
          <p:nvPr/>
        </p:nvSpPr>
        <p:spPr>
          <a:xfrm>
            <a:off x="1092835" y="5670550"/>
            <a:ext cx="395605" cy="395605"/>
          </a:xfrm>
          <a:custGeom>
            <a:avLst/>
            <a:gdLst/>
            <a:ahLst/>
            <a:cxnLst/>
            <a:rect l="0" t="0" r="395605" b="395605"/>
            <a:pathLst>
              <a:path w="395605" h="395605">
                <a:moveTo>
                  <a:pt x="7426" y="180905"/>
                </a:moveTo>
                <a:cubicBezTo>
                  <a:pt x="7426" y="180905"/>
                  <a:pt x="180910" y="7421"/>
                  <a:pt x="180910" y="7421"/>
                </a:cubicBezTo>
                <a:cubicBezTo>
                  <a:pt x="190808" y="-2477"/>
                  <a:pt x="204801" y="-2472"/>
                  <a:pt x="214700" y="7426"/>
                </a:cubicBezTo>
                <a:cubicBezTo>
                  <a:pt x="214700" y="7426"/>
                  <a:pt x="388183" y="180910"/>
                  <a:pt x="388183" y="180910"/>
                </a:cubicBezTo>
                <a:cubicBezTo>
                  <a:pt x="398082" y="190808"/>
                  <a:pt x="398077" y="204801"/>
                  <a:pt x="388178" y="214700"/>
                </a:cubicBezTo>
                <a:cubicBezTo>
                  <a:pt x="388178" y="214700"/>
                  <a:pt x="214694" y="388183"/>
                  <a:pt x="214694" y="388183"/>
                </a:cubicBezTo>
                <a:cubicBezTo>
                  <a:pt x="204796" y="398082"/>
                  <a:pt x="190803" y="398076"/>
                  <a:pt x="180905" y="388178"/>
                </a:cubicBezTo>
                <a:cubicBezTo>
                  <a:pt x="180905" y="388178"/>
                  <a:pt x="7421" y="214694"/>
                  <a:pt x="7421" y="214694"/>
                </a:cubicBezTo>
                <a:cubicBezTo>
                  <a:pt x="-2477" y="204796"/>
                  <a:pt x="-2471" y="190803"/>
                  <a:pt x="7426" y="180905"/>
                </a:cubicBezTo>
                <a:close/>
              </a:path>
            </a:pathLst>
          </a:custGeom>
          <a:solidFill>
            <a:srgbClr val="FFB0B0">
              <a:alpha val="2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 marL="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1pPr>
            <a:lvl2pPr marL="4572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2pPr>
            <a:lvl3pPr marL="9144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3pPr>
            <a:lvl4pPr marL="13716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4pPr>
            <a:lvl5pPr marL="18288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5pPr>
            <a:lvl6pPr marL="22860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6pPr>
            <a:lvl7pPr marL="27432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7pPr>
            <a:lvl8pPr marL="32004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8pPr>
            <a:lvl9pPr marL="36576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9pPr>
          </a:lstStyle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7" name="直接连接符 72"/>
          <p:cNvSpPr>
            <a:extLst>
              <a:ext uri="smNativeData">
                <pr:smNativeData xmlns:pr="smNativeData" xmlns="smNativeData" val="SMDATA_15_/Da3Z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7OwwP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EBAAEeAAAAaAAAAAAAAAAAAAAAAAAAAAAAAAAAAAAAECcAABAnAAAAAAAAAAAAAAAAAAAAAAAAAAAAAAAAAABB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87OwV/f38AADJIA8zMzADAwP8Af39/AAAAAAAAAAAAAAAAAAAAAAAAAAAAIQAAABgAAAAUAAAAvwMAADALAABkGwAAMAsAABAAAAAmAAAACAAAAP//////////"/>
              </a:ext>
            </a:extLst>
          </p:cNvSpPr>
          <p:nvPr/>
        </p:nvSpPr>
        <p:spPr>
          <a:xfrm>
            <a:off x="608965" y="1818640"/>
            <a:ext cx="3843655" cy="0"/>
          </a:xfrm>
          <a:prstGeom prst="line">
            <a:avLst/>
          </a:prstGeom>
          <a:noFill/>
          <a:ln w="9525" cap="flat" cmpd="sng" algn="ctr">
            <a:solidFill>
              <a:schemeClr val="accent1">
                <a:alpha val="35000"/>
              </a:schemeClr>
            </a:solidFill>
            <a:prstDash val="solid"/>
            <a:headEnd type="none"/>
            <a:tailEnd type="none"/>
          </a:ln>
          <a:effectLst/>
        </p:spPr>
      </p:sp>
      <p:sp>
        <p:nvSpPr>
          <p:cNvPr id="8" name="直接连接符 73"/>
          <p:cNvSpPr>
            <a:extLst>
              <a:ext uri="smNativeData">
                <pr:smNativeData xmlns:pr="smNativeData" xmlns="smNativeData" val="SMDATA_15_/Da3Z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7OwwP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EBAAEeAAAAaAAAAAAAAAAAAAAAAAAAAAAAAAAAAAAAECcAABAnAAAAAAAAAAAAAAAAAAAAAAAAAAAAAAAAAABB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87OwV/f38AADJIA8zMzADAwP8Af39/AAAAAAAAAAAAAAAAAAAAAAAAAAAAIQAAABgAAAAUAAAAfg8AANcLAACzQAAA4QsAABAAAAAmAAAACAAAAP//////////"/>
              </a:ext>
            </a:extLst>
          </p:cNvSpPr>
          <p:nvPr/>
        </p:nvSpPr>
        <p:spPr>
          <a:xfrm>
            <a:off x="2518410" y="1924685"/>
            <a:ext cx="7999095" cy="6350"/>
          </a:xfrm>
          <a:prstGeom prst="line">
            <a:avLst/>
          </a:prstGeom>
          <a:noFill/>
          <a:ln w="9525" cap="flat" cmpd="sng" algn="ctr">
            <a:solidFill>
              <a:schemeClr val="accent1">
                <a:alpha val="35000"/>
              </a:schemeClr>
            </a:solidFill>
            <a:prstDash val="solid"/>
            <a:headEnd type="none"/>
            <a:tailEnd type="none"/>
          </a:ln>
          <a:effectLst/>
        </p:spPr>
      </p:sp>
      <p:sp>
        <p:nvSpPr>
          <p:cNvPr id="9" name="任意多边形: 形状 1397"/>
          <p:cNvSpPr>
            <a:extLst>
              <a:ext uri="smNativeData">
                <pr:smNativeData xmlns:pr="smNativeData" xmlns="smNativeData" val="SMDATA_15_/Da3ZxMAAAAlAAAACwAAAA0AAAAAkAAAAEgAAACQAAAASAAAAAAAAAABAAAAAAAAAAEAAABQAAAAAAAAAAAA4D8AAAAAAADgPwAAAAAAAOA/AAAAAAAA4D8AAAAAAADgPwAAAAAAAOA/AAAAAAAA4D8AAAAAAADgPwAAAAAAAOA/AAAAAAAA4D8CAAAAjAAAAAEAAAAAAAAA/zs7DAAAAAhLAAAAAAAAAAAAAAAAAAAAAAAAAAAAAAAAAAAAZAAAAAEAAABAAAAAAAAAAAAAAAAAAAAAAAAAAAAAAAAAAAAAAAAAAAAAAAAAAAA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8A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OwAAAB/f38AADJIA8zMzADAwP8Af39/AAAAAAAAAAAAAAAAAAAAAAAAAAAAIQAAABgAAAAUAAAAhUEAABkKAABnRQAA+w0AABAAAAAmAAAACAAAAP//////////"/>
              </a:ext>
            </a:extLst>
          </p:cNvSpPr>
          <p:nvPr/>
        </p:nvSpPr>
        <p:spPr>
          <a:xfrm>
            <a:off x="10650855" y="1641475"/>
            <a:ext cx="631190" cy="631190"/>
          </a:xfrm>
          <a:custGeom>
            <a:avLst/>
            <a:gdLst/>
            <a:ahLst/>
            <a:cxnLst/>
            <a:rect l="0" t="0" r="631190" b="631190"/>
            <a:pathLst>
              <a:path w="631190" h="631190">
                <a:moveTo>
                  <a:pt x="11849" y="288635"/>
                </a:moveTo>
                <a:cubicBezTo>
                  <a:pt x="11849" y="288635"/>
                  <a:pt x="288644" y="11840"/>
                  <a:pt x="288644" y="11840"/>
                </a:cubicBezTo>
                <a:cubicBezTo>
                  <a:pt x="304436" y="-3952"/>
                  <a:pt x="326762" y="-3943"/>
                  <a:pt x="342555" y="11849"/>
                </a:cubicBezTo>
                <a:cubicBezTo>
                  <a:pt x="342555" y="11849"/>
                  <a:pt x="619350" y="288643"/>
                  <a:pt x="619350" y="288643"/>
                </a:cubicBezTo>
                <a:cubicBezTo>
                  <a:pt x="635143" y="304436"/>
                  <a:pt x="635134" y="326762"/>
                  <a:pt x="619341" y="342555"/>
                </a:cubicBezTo>
                <a:cubicBezTo>
                  <a:pt x="619341" y="342555"/>
                  <a:pt x="342547" y="619350"/>
                  <a:pt x="342547" y="619350"/>
                </a:cubicBezTo>
                <a:cubicBezTo>
                  <a:pt x="326754" y="635143"/>
                  <a:pt x="304428" y="635134"/>
                  <a:pt x="288635" y="619341"/>
                </a:cubicBezTo>
                <a:cubicBezTo>
                  <a:pt x="288635" y="619341"/>
                  <a:pt x="11841" y="342546"/>
                  <a:pt x="11841" y="342547"/>
                </a:cubicBezTo>
                <a:cubicBezTo>
                  <a:pt x="-3951" y="326753"/>
                  <a:pt x="-3943" y="304428"/>
                  <a:pt x="11849" y="288635"/>
                </a:cubicBez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 marL="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1pPr>
            <a:lvl2pPr marL="4572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2pPr>
            <a:lvl3pPr marL="9144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3pPr>
            <a:lvl4pPr marL="13716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4pPr>
            <a:lvl5pPr marL="18288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5pPr>
            <a:lvl6pPr marL="22860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6pPr>
            <a:lvl7pPr marL="27432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7pPr>
            <a:lvl8pPr marL="32004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8pPr>
            <a:lvl9pPr marL="36576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9pPr>
          </a:lstStyle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10" name="任意多边形: 形状 1397"/>
          <p:cNvSpPr>
            <a:extLst>
              <a:ext uri="smNativeData">
                <pr:smNativeData xmlns:pr="smNativeData" xmlns="smNativeData" val="SMDATA_15_/Da3ZxMAAAAlAAAACwAAAA0AAAAAkAAAAEgAAACQAAAASAAAAAAAAAABAAAAAAAAAAEAAABQAAAAAAAAAAAA4D8AAAAAAADgPwAAAAAAAOA/AAAAAAAA4D8AAAAAAADgPwAAAAAAAOA/AAAAAAAA4D8AAAAAAADgPwAAAAAAAOA/AAAAAAAA4D8CAAAAjAAAAAEAAAAAAAAA/7CwAAAAAAhLAAAAAAAAAAAAAAAAAAAAAAAAAAAAAAAAAAAAZAAAAAEAAABAAAAAAAAAAAAAAAAAAAAAAAAAAAAAAAAAAAAAAAAAAAAAAAAAAAAAAAAAAAAAAAAAAAAAAAAAAAAAAAAAAAAAAAAAAAAAAAAAAAAAAAAAAAAAAAAAAAAAFAAAADwAAAAAAAAAAAAAAOwAA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7CwAAAAAAEAAAAAAAAAAAAAAAAAAAAAAAAAAAAAAAAAAAAAAAAAAOwAAAB/f38AADJIA8zMzADAwP8Af39/AAAAAAAAAAAAAAAAAAAAAAAAAAAAIQAAABgAAAAUAAAAVUQAANMKAADERgAAQg0AABAAAAAmAAAACAAAAP//////////"/>
              </a:ext>
            </a:extLst>
          </p:cNvSpPr>
          <p:nvPr/>
        </p:nvSpPr>
        <p:spPr>
          <a:xfrm>
            <a:off x="11108055" y="1759585"/>
            <a:ext cx="395605" cy="395605"/>
          </a:xfrm>
          <a:custGeom>
            <a:avLst/>
            <a:gdLst/>
            <a:ahLst/>
            <a:cxnLst/>
            <a:rect l="0" t="0" r="395605" b="395605"/>
            <a:pathLst>
              <a:path w="395605" h="395605">
                <a:moveTo>
                  <a:pt x="7426" y="180905"/>
                </a:moveTo>
                <a:cubicBezTo>
                  <a:pt x="7426" y="180905"/>
                  <a:pt x="180910" y="7421"/>
                  <a:pt x="180910" y="7421"/>
                </a:cubicBezTo>
                <a:cubicBezTo>
                  <a:pt x="190808" y="-2477"/>
                  <a:pt x="204801" y="-2472"/>
                  <a:pt x="214700" y="7426"/>
                </a:cubicBezTo>
                <a:cubicBezTo>
                  <a:pt x="214700" y="7426"/>
                  <a:pt x="388183" y="180910"/>
                  <a:pt x="388183" y="180910"/>
                </a:cubicBezTo>
                <a:cubicBezTo>
                  <a:pt x="398082" y="190808"/>
                  <a:pt x="398077" y="204801"/>
                  <a:pt x="388178" y="214700"/>
                </a:cubicBezTo>
                <a:cubicBezTo>
                  <a:pt x="388178" y="214700"/>
                  <a:pt x="214694" y="388183"/>
                  <a:pt x="214694" y="388183"/>
                </a:cubicBezTo>
                <a:cubicBezTo>
                  <a:pt x="204796" y="398082"/>
                  <a:pt x="190803" y="398076"/>
                  <a:pt x="180905" y="388178"/>
                </a:cubicBezTo>
                <a:cubicBezTo>
                  <a:pt x="180905" y="388178"/>
                  <a:pt x="7421" y="214694"/>
                  <a:pt x="7421" y="214694"/>
                </a:cubicBezTo>
                <a:cubicBezTo>
                  <a:pt x="-2477" y="204796"/>
                  <a:pt x="-2471" y="190803"/>
                  <a:pt x="7426" y="180905"/>
                </a:cubicBezTo>
                <a:close/>
              </a:path>
            </a:pathLst>
          </a:custGeom>
          <a:solidFill>
            <a:srgbClr val="FFB0B0">
              <a:alpha val="25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>
            <a:lvl1pPr marL="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1pPr>
            <a:lvl2pPr marL="4572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2pPr>
            <a:lvl3pPr marL="9144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3pPr>
            <a:lvl4pPr marL="13716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4pPr>
            <a:lvl5pPr marL="18288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5pPr>
            <a:lvl6pPr marL="22860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6pPr>
            <a:lvl7pPr marL="27432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7pPr>
            <a:lvl8pPr marL="32004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8pPr>
            <a:lvl9pPr marL="3657600" algn="l" defTabSz="914400">
              <a:tabLst/>
              <a:defRPr lang="zh-cn" sz="1800" kern="1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lvl9pPr>
          </a:lstStyle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</a:p>
        </p:txBody>
      </p:sp>
      <p:sp>
        <p:nvSpPr>
          <p:cNvPr id="11" name="直接连接符 1"/>
          <p:cNvSpPr>
            <a:extLst>
              <a:ext uri="smNativeData">
                <pr:smNativeData xmlns:pr="smNativeData" xmlns="smNativeData" val="SMDATA_15_/Da3Z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7OwwP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///gAeAAAAaAAAAAAAAAAAAAAAAAAAAAAAAAAAAAAAECcAABAnAAAAAAAAAAAAAAAAAAAAAAAAAAAAAAAAAABB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87OwV/f38AADJIA8zMzADAwP8Af39/AAAAAAAAAAAAAAAAAAAAAAAAAAAAIQAAABgAAAAUAAAAjgQAAHAJAACOBAAAhxAAABAAAAAmAAAACAAAAP//////////"/>
              </a:ext>
            </a:extLst>
          </p:cNvSpPr>
          <p:nvPr/>
        </p:nvSpPr>
        <p:spPr>
          <a:xfrm>
            <a:off x="740410" y="1534160"/>
            <a:ext cx="0" cy="1152525"/>
          </a:xfrm>
          <a:prstGeom prst="line">
            <a:avLst/>
          </a:prstGeom>
          <a:noFill/>
          <a:ln w="9525" cap="flat" cmpd="sng" algn="ctr">
            <a:solidFill>
              <a:schemeClr val="accent1">
                <a:alpha val="35000"/>
              </a:schemeClr>
            </a:solidFill>
            <a:prstDash val="solid"/>
            <a:headEnd type="none"/>
            <a:tailEnd type="none"/>
          </a:ln>
          <a:effectLst/>
        </p:spPr>
      </p:sp>
      <p:sp>
        <p:nvSpPr>
          <p:cNvPr id="12" name="直接连接符 2"/>
          <p:cNvSpPr>
            <a:extLst>
              <a:ext uri="smNativeData">
                <pr:smNativeData xmlns:pr="smNativeData" xmlns="smNativeData" val="SMDATA_15_/Da3ZxMAAAAlAAAACgAAAA0AAAAAkAAAAEgAAACQAAAAS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BAAAAAAAAAP87OwwP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BB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P87OwV/f38AADJIA8zMzADAwP8Af39/AAAAAAAAAAAAAAAAAAAAAAAAAAAAIQAAABgAAAAUAAAAzUUAAPMeAADNRQAACiYAABAAAAAmAAAACAAAAP//////////"/>
              </a:ext>
            </a:extLst>
          </p:cNvSpPr>
          <p:nvPr/>
        </p:nvSpPr>
        <p:spPr>
          <a:xfrm>
            <a:off x="11346815" y="5031105"/>
            <a:ext cx="0" cy="1152525"/>
          </a:xfrm>
          <a:prstGeom prst="line">
            <a:avLst/>
          </a:prstGeom>
          <a:noFill/>
          <a:ln w="9525" cap="flat" cmpd="sng" algn="ctr">
            <a:solidFill>
              <a:schemeClr val="accent1">
                <a:alpha val="35000"/>
              </a:schemeClr>
            </a:solidFill>
            <a:prstDash val="solid"/>
            <a:headEnd type="none"/>
            <a:tailEnd type="none"/>
          </a:ln>
          <a:effectLst/>
        </p:spPr>
      </p:sp>
      <p:sp>
        <p:nvSpPr>
          <p:cNvPr id="13" name="文本框 6"/>
          <p:cNvSpPr>
            <a:extLst>
              <a:ext uri="smNativeData">
                <pr:smNativeData xmlns:pr="smNativeData" xmlns="smNativeData" val="SMDATA_15_/Da3ZxMAAAAlAAAAZAAAAA0AAAAAkAAAAEgAAACQAAAAS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uQYAADgNAABVRAAAqiIAABAAAAAmAAAACAAAAP//////////"/>
              </a:ext>
            </a:extLst>
          </p:cNvSpPr>
          <p:nvPr/>
        </p:nvSpPr>
        <p:spPr>
          <a:xfrm>
            <a:off x="1092835" y="2148840"/>
            <a:ext cx="10015220" cy="3486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marL="0" indent="0">
              <a:lnSpc>
                <a:spcPct val="150000"/>
              </a:lnSpc>
              <a:defRPr lang="zh-cn"/>
            </a:pPr>
            <a:r>
              <a:rPr lang="zh-cn" sz="16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Arial" pitchFamily="2" charset="-52"/>
              </a:rPr>
              <a:t>Customer Service</a:t>
            </a:r>
            <a:endParaRPr lang="zh-cn" sz="16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Arial" pitchFamily="2" charset="-52"/>
            </a:endParaRPr>
          </a:p>
          <a:p>
            <a:pPr lvl="1" marL="457200" indent="0">
              <a:lnSpc>
                <a:spcPct val="150000"/>
              </a:lnSpc>
              <a:defRPr lang="zh-cn"/>
            </a:pPr>
            <a:r>
              <a:rPr lang="zh-cn" sz="16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Arial" pitchFamily="2" charset="-52"/>
              </a:rPr>
              <a:t>Provides comprehensive customer service to meet diverse industrial needs.</a:t>
            </a:r>
            <a:endParaRPr lang="zh-cn" sz="16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Arial" pitchFamily="2" charset="-52"/>
            </a:endParaRPr>
          </a:p>
        </p:txBody>
      </p:sp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A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IQYAADQVAADgKwAAShw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zh-cn"/>
            </a:pPr>
            <a:r>
              <a:t>Key Advantages</a:t>
            </a:r>
          </a:p>
        </p:txBody>
      </p:sp>
      <p:sp>
        <p:nvSpPr>
          <p:cNvPr id="3" name="节编号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ABAQ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IQYAAAUMAADgKwAAjRMAABAAAAAmAAAACAAAAAAAAAAAAAAA"/>
              </a:ext>
            </a:extLst>
          </p:cNvSpPr>
          <p:nvPr>
            <p:ph type="body" idx="13"/>
          </p:nvPr>
        </p:nvSpPr>
        <p:spPr/>
        <p:txBody>
          <a:bodyPr/>
          <a:lstStyle/>
          <a:p>
            <a:pPr>
              <a:defRPr lang="zh-cn"/>
            </a:pPr>
            <a:r>
              <a:rPr lang="en-us" cap="none"/>
              <a:t>PART 02</a:t>
            </a:r>
            <a:endParaRPr lang="en-us" cap="none"/>
          </a:p>
        </p:txBody>
      </p:sp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6"/>
          <p:cNvSpPr>
            <a:spLocks noGrp="1" noChangeArrowheads="1"/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///AAAAAA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///w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DJIA8zMzADAwP8Af39/AAAAAAAAAAAAAAAAAAAAAAAAAAAAIQAAABgAAAAUAAAASAQAADcCAAC4RgAApQY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zh-cn"/>
            </a:pPr>
            <a:r>
              <a:t>Industry Resources</a:t>
            </a:r>
          </a:p>
        </p:txBody>
      </p:sp>
      <p:sp>
        <p:nvSpPr>
          <p:cNvPr id="3" name="圆角矩形 30"/>
          <p:cNvSpPr>
            <a:extLst>
              <a:ext uri="smNativeData">
                <pr:smNativeData xmlns:pr="smNativeData" xmlns="smNativeData" val="SMDATA_15_/Da3ZxMAAAAlAAAAZQAAAA0AAAAAAAAAAAAAAAAAAAAAAAAAAAAAAAABAAAAAAAAAAEAAABQAAAAGy/dJAaBzT8AAAAAAADwvwAAAAAAAOA/AAAAAAAA4D8AAAAAAADgPwAAAAAAAOA/AAAAAAAA4D8AAAAAAADgPwAAAAAAAOA/AAAAAAAA4D8CAAAAjAAAAAEAAAADAAAA/9nZAP/Z2QBkAAAAOQAAAAAAAAAAAAAAAAAAAAAAAAAAAAAAZAAAAAEAAABAAAAAnP///wAAAAC0AAAAAAAAAAAAAAAAAAAAAAAAAA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GQ4AAAAAAAAAAAAAAAAAAAAAB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/9nZAP/Z2QAAAAAAAAAAAAAAAAAAAAAAAAAAAAAAAAAAAAAAAAAAAL0sLAB/f38AADJIA8zMzADAwP8Af39/AAAAAAAAAAAAAAAAAAAAAAAAAAAAIQAAABgAAAAUAAAAJwYAALgKAACJLwAAkRUAABAAAAAmAAAACAAAAP//////////"/>
              </a:ext>
            </a:extLst>
          </p:cNvSpPr>
          <p:nvPr/>
        </p:nvSpPr>
        <p:spPr>
          <a:xfrm>
            <a:off x="1000125" y="1742440"/>
            <a:ext cx="6727190" cy="1763395"/>
          </a:xfrm>
          <a:prstGeom prst="roundRect">
            <a:avLst>
              <a:gd name="adj" fmla="val 11525"/>
            </a:avLst>
          </a:prstGeom>
          <a:gradFill flip="none" rotWithShape="0">
            <a:gsLst>
              <a:gs pos="0">
                <a:srgbClr val="FFD9D9">
                  <a:alpha val="0"/>
                </a:srgbClr>
              </a:gs>
              <a:gs pos="100000">
                <a:srgbClr val="FFD9D9">
                  <a:alpha val="4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  <a:endParaRPr lang="zh-cn" sz="1600" cap="none"/>
          </a:p>
        </p:txBody>
      </p:sp>
      <p:sp>
        <p:nvSpPr>
          <p:cNvPr id="4" name="圆角矩形 35"/>
          <p:cNvSpPr>
            <a:extLst>
              <a:ext uri="smNativeData">
                <pr:smNativeData xmlns:pr="smNativeData" xmlns="smNativeData" val="SMDATA_15_/Da3ZxMAAAAlAAAAZQAAAA0AAAAAAAAAAAAAAAAAAAAAAAAAAAAAAAABAAAAAAAAAAEAAABQAAAAVryReeQP0j8AAAAAAADwvwAAAAAAAOA/AAAAAAAA4D8AAAAAAADgPwAAAAAAAOA/AAAAAAAA4D8AAAAAAADgPwAAAAAAAOA/AAAAAAAA4D8CAAAAjAAAAAEAAAAAAAAA/zs7DAAAAAgAAAAAAAAAAAAAAAAAAAAAAAAAAAAAAAAAAAAAZAAAAAEAAABAAAAAAAAAAAAAAAAAAAAAAAAAAAAAAAAAAAAAAAAAAAAAAAAAAAAAAAAAAAAAAAAAAAAAAAAAAAAAAAAAAAAAAAAAAAAAAAAAAAAAAAAAAAAAAAAAAAAAFAAAADwAAAABAAAAAAAAAP/Z2Q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P/Z2QB/f38AADJIA8zMzADAwP8Af39/AAAAAAAAAAAAAAAAAAAAAAAAAAAAIQAAABgAAAAUAAAA6AMAAO0NAADAEAAAWxIAABAAAAAmAAAACAAAAP//////////"/>
              </a:ext>
            </a:extLst>
          </p:cNvSpPr>
          <p:nvPr/>
        </p:nvSpPr>
        <p:spPr>
          <a:xfrm>
            <a:off x="635000" y="2263775"/>
            <a:ext cx="2087880" cy="72009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 w="12700" cap="flat" cmpd="sng" algn="ctr">
            <a:solidFill>
              <a:srgbClr val="FFD9D9"/>
            </a:solidFill>
            <a:prstDash val="solid"/>
            <a:headEnd type="none"/>
            <a:tailEnd type="none"/>
          </a:ln>
          <a:effectLst/>
        </p:spPr>
        <p:txBody>
          <a:bodyPr vert="horz" wrap="square" lIns="0" tIns="0" rIns="0" bIns="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  <a:r>
              <a:rPr lang="zh-cn" sz="1600" b="1" cap="none">
                <a:latin typeface="微软雅黑" pitchFamily="0" charset="0"/>
                <a:ea typeface="微软雅黑" pitchFamily="0" charset="0"/>
                <a:cs typeface="微软雅黑" pitchFamily="0" charset="0"/>
              </a:rPr>
              <a:t>Partnership with Titanium Supplier</a:t>
            </a:r>
            <a:endParaRPr lang="zh-cn" sz="1600" b="1" cap="none"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5" name="矩形 4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P4A/w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OBIAAL8LAAAGLgAAiRQAABAAAAAmAAAACAAAAP//////////"/>
              </a:ext>
            </a:extLst>
          </p:cNvSpPr>
          <p:nvPr/>
        </p:nvSpPr>
        <p:spPr>
          <a:xfrm>
            <a:off x="2961640" y="1909445"/>
            <a:ext cx="4519930" cy="1428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7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Partnered with a leading titanium supplier in Baotou, ensuring stable raw material supply.</a:t>
            </a:r>
            <a:endParaRPr lang="zh-cn" sz="17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6" name="圆角矩形 65"/>
          <p:cNvSpPr>
            <a:extLst>
              <a:ext uri="smNativeData">
                <pr:smNativeData xmlns:pr="smNativeData" xmlns="smNativeData" val="SMDATA_15_/Da3ZxMAAAAlAAAAZQAAAA0AAAAAAAAAAAAAAAAAAAAAAAAAAAAAAAABAAAAAAAAAAEAAABQAAAAGy/dJAaBzT8AAAAAAADwvwAAAAAAAOA/AAAAAAAA4D8AAAAAAADgPwAAAAAAAOA/AAAAAAAA4D8AAAAAAADgPwAAAAAAAOA/AAAAAAAA4D8CAAAAjAAAAAEAAAADAAAA/9nZAP/Z2QBkAAAAOQAAAAAAAAAAAAAAAAAAAAAAAAAAAAAAZAAAAAEAAABAAAAAnP///wAAAAC0AAAAAAAAAAAAAAAAAAAAAAAAAAAAAAAAAAAAAAAAAAAAAAAAAAAAAAAAAAAAAAAAAAAAAAAAAAAAAAAAAAAAAAAAAAAAAAAAAAAAFAAAADwAAAAAAAAAAAAAAL0sLA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AEAAAAeAAAAaAAAAAAAAAAAAAAAAAAAAAAAAAAAAAAAECcAABAnAAAAAAAAAAAAAAAAAAAAAGQ4AAAAAAAAAAAAAAAAAAAAABQAAAAAAAAAwMD/AAAAAAAAAAAAAAAAAAAAAABkAAAAAAAAAH9/fwAKAAAAIgAAABgAAAAAAAAAAAAAAAAAAAAAAAAAAAAAAAAAAAAkAAAAJAAAAAAAAAAHAAAAAAAAAAAAAAAAAAAAAAAAAAAAAAAAAAAAf39/ACUAAABYAAAAAAAAAAAAAAAAAAAAAAAAAAAAAAAAAAAAAAAAAAAAAAAAAAAAAAAAAAAAAAA/AAAAAAAAAKCGAQAAAAAAAAAAAAAAAAAMAAAAAQAAAAAAAAAAAAAAAAAAAB8AAABUAAAA/9nZAP/Z2QAAAAAAAAAAAAAAAAAAAAAAAAAAAAAAAAAAAAAAAAAAAL0sLAB/f38AADJIA8zMzADAwP8Af39/AAAAAAAAAAAAAAAAAAAAAAAAAAAAIQAAABgAAAAUAAAAJwYAAOoXAACJLwAAwyIAABAAAAAmAAAACAAAAP//////////"/>
              </a:ext>
            </a:extLst>
          </p:cNvSpPr>
          <p:nvPr/>
        </p:nvSpPr>
        <p:spPr>
          <a:xfrm>
            <a:off x="1000125" y="3887470"/>
            <a:ext cx="6727190" cy="1763395"/>
          </a:xfrm>
          <a:prstGeom prst="roundRect">
            <a:avLst>
              <a:gd name="adj" fmla="val 11525"/>
            </a:avLst>
          </a:prstGeom>
          <a:gradFill flip="none" rotWithShape="0">
            <a:gsLst>
              <a:gs pos="0">
                <a:srgbClr val="FFD9D9">
                  <a:alpha val="0"/>
                </a:srgbClr>
              </a:gs>
              <a:gs pos="100000">
                <a:srgbClr val="FFD9D9">
                  <a:alpha val="44000"/>
                </a:srgbClr>
              </a:gs>
            </a:gsLst>
            <a:lin ang="10800000" scaled="0"/>
            <a:tileRect/>
          </a:gradFill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 algn="ctr"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  <a:endParaRPr lang="zh-cn" sz="1600" cap="none"/>
          </a:p>
        </p:txBody>
      </p:sp>
      <p:sp>
        <p:nvSpPr>
          <p:cNvPr id="7" name="圆角矩形 35"/>
          <p:cNvSpPr>
            <a:extLst>
              <a:ext uri="smNativeData">
                <pr:smNativeData xmlns:pr="smNativeData" xmlns="smNativeData" val="SMDATA_15_/Da3ZxMAAAAlAAAAZQAAAA0AAAAAAAAAAAAAAAAAAAAAAAAAAAAAAAABAAAAAAAAAAEAAABQAAAAVryReeQP0j8AAAAAAADwvwAAAAAAAOA/AAAAAAAA4D8AAAAAAADgPwAAAAAAAOA/AAAAAAAA4D8AAAAAAADgPwAAAAAAAOA/AAAAAAAA4D8CAAAAjAAAAAEAAAAAAAAA/zs7DAAAAAgAAAAAAAAAAAAAAAAAAAAAAAAAAAAAAAAAAAAAZAAAAAEAAABAAAAAAAAAAAAAAAAAAAAAAAAAAAAAAAAAAAAAAAAAAAAAAAAAAAAAAAAAAAAAAAAAAAAAAAAAAAAAAAAAAAAAAAAAAAAAAAAAAAAAAAAAAAAAAAAAAAAAFAAAADwAAAABAAAAAAAAAP/Z2QA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HgCvU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P/Z2QB/f38AADJIA8zMzADAwP8Af39/AAAAAAAAAAAAAAAAAAAAAAAAAAAAIQAAABgAAAAUAAAA6AMAAB8bAADAEAAAjR8AABAAAAAmAAAACAAAAP//////////"/>
              </a:ext>
            </a:extLst>
          </p:cNvSpPr>
          <p:nvPr/>
        </p:nvSpPr>
        <p:spPr>
          <a:xfrm>
            <a:off x="635000" y="4408805"/>
            <a:ext cx="2087880" cy="720090"/>
          </a:xfrm>
          <a:prstGeom prst="roundRect">
            <a:avLst>
              <a:gd name="adj" fmla="val 14111"/>
            </a:avLst>
          </a:prstGeom>
          <a:solidFill>
            <a:schemeClr val="accent1"/>
          </a:solidFill>
          <a:ln w="12700" cap="flat" cmpd="sng" algn="ctr">
            <a:solidFill>
              <a:srgbClr val="FFD9D9"/>
            </a:solidFill>
            <a:prstDash val="solid"/>
            <a:headEnd type="none"/>
            <a:tailEnd type="none"/>
          </a:ln>
          <a:effectLst/>
        </p:spPr>
        <p:txBody>
          <a:bodyPr vert="horz" wrap="square" lIns="0" tIns="0" rIns="0" bIns="0" numCol="1" spcCol="2159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 lang="zh-cn" cap="none">
                <a:solidFill>
                  <a:srgbClr val="FFFFFF"/>
                </a:solidFill>
                <a:latin typeface="Arial" pitchFamily="2" charset="-52"/>
                <a:ea typeface="微软雅黑" pitchFamily="0" charset="0"/>
                <a:cs typeface="Arial" pitchFamily="2" charset="-52"/>
              </a:defRPr>
            </a:pPr>
            <a:r>
              <a:rPr lang="zh-cn" sz="1600" b="1" cap="none">
                <a:latin typeface="微软雅黑" pitchFamily="0" charset="0"/>
                <a:ea typeface="微软雅黑" pitchFamily="0" charset="0"/>
                <a:cs typeface="微软雅黑" pitchFamily="0" charset="0"/>
              </a:rPr>
              <a:t>Titanium Industry Expertise</a:t>
            </a:r>
            <a:endParaRPr lang="zh-cn" sz="1600" b="1" cap="none"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sp>
        <p:nvSpPr>
          <p:cNvPr id="8" name="矩形 5"/>
          <p:cNvSpPr>
            <a:extLst>
              <a:ext uri="smNativeData">
                <pr:smNativeData xmlns:pr="smNativeData" xmlns="smNativeData" val="SMDATA_15_/Da3ZxMAAAAlAAAAZAAAAA0AAAAAAAAAAAAAAAAAAAAAAAAAAAAAAAAB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BcAAAAUAAAAAAAAAAAAAAD/fwAA/38AAAAAAAAJAAAABAAAABTq8g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zs7BQAAAAEAAAAAAAAAAAAAAAAAAAAAAAAAAAAAAAAAAAAAAAAAAAAAAAB/f38AADJIA8zMzADAwP8Af39/AAAAAAAAAAAAAAAAAAAAAAAAAAAAIQAAABgAAAAUAAAAOBIAAPEYAAAGLgAAuyEAABAAAAAmAAAACAAAAP//////////"/>
              </a:ext>
            </a:extLst>
          </p:cNvSpPr>
          <p:nvPr/>
        </p:nvSpPr>
        <p:spPr>
          <a:xfrm>
            <a:off x="2961640" y="4054475"/>
            <a:ext cx="4519930" cy="1428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ctr"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lang="zh-cn"/>
            </a:pPr>
            <a:r>
              <a:rPr lang="zh-cn" sz="1700" cap="none">
                <a:solidFill>
                  <a:srgbClr val="FDFDFD"/>
                </a:solidFill>
                <a:latin typeface="微软雅黑" pitchFamily="0" charset="0"/>
                <a:ea typeface="微软雅黑" pitchFamily="0" charset="0"/>
                <a:cs typeface="微软雅黑" pitchFamily="0" charset="0"/>
              </a:rPr>
              <a:t>Over a decade of experience in titanium alloy and stainless steel processing.</a:t>
            </a:r>
            <a:endParaRPr lang="zh-cn" sz="1700" cap="none">
              <a:solidFill>
                <a:srgbClr val="FDFDFD"/>
              </a:solidFill>
              <a:latin typeface="微软雅黑" pitchFamily="0" charset="0"/>
              <a:ea typeface="微软雅黑" pitchFamily="0" charset="0"/>
              <a:cs typeface="微软雅黑" pitchFamily="0" charset="0"/>
            </a:endParaRPr>
          </a:p>
        </p:txBody>
      </p:sp>
      <p:pic>
        <p:nvPicPr>
          <p:cNvPr id="9" name="图片 1"/>
          <p:cNvPicPr>
            <a:picLocks noChangeAspect="1"/>
            <a:extLst>
              <a:ext uri="smNativeData">
                <pr:smNativeData xmlns:pr="smNativeData" xmlns="smNativeData" val="SMDATA_17_/Da3ZxMAAAAlAAAAEQAAAC0AAAAAkAAAAEgAAACQAAAASAAAAAAAAAAAAAAAAAAAAAEAAABQAAAAAAAAAAAA4D8AAAAAAADgPwAAAAAAAOA/AAAAAAAA4D8AAAAAAADgPwAAAAAAAOA/AAAAAAAA4D8AAAAAAADgPwAAAAAAAOA/AAAAAAAA4D8CAAAAjAAAAAAAAAAAAAAA/zs7DAAAAAgAAAAAAAAAAAAAAAAAAAAAAAAAAAAAAAAAAAAAZAAAAAEAAABAAAAAAAAAAAAAAAAAAAAAAAAAAAAAAAAAAAAAAAAAAAAAAAAAAAAAAAAAAAAAAAAAAAAAAAAAAAAAAAAAAAAAAAAAAAAAAAAAAAAAAAAAAAAAAAAAAAAAFAAAADwAAAAAAAAAAAAAAP///wkUAAAAAQAAABQAAAAUAAAAFAAAAAEAAAAAAAAAZAAAAGQAAAAAAAAAZAAAAGQAAAAVAAAAYAAAAAAAAAAAAAAADwAAACADAAAAAAAAAAAAAAEAAACgMgAAVgcAAKr4//8BAAAAf39/AAEAAABkAAAAAAAAABQAAABAHwAAAAAAACYAAAAAAAAAwOD//wAAAAAmAAAAZAAAABYAAABMAAAAAAAAAAAAAAAEAAAAAAAAAAEAAAAAMkgKAAAAACgAAAAoAAAAZAAAAGQAAAAAAAAAzMzMAAAAAABQAAAAUAAAAGQAAABkAAAAAAAAAAcAAAA4AAAAAAAAAAAAAAAAAAAA////AAAAAAAAAAAAAAAAAAAAAAAAAAAAAAAAAAAAAABkAAAAZAAAAAAAAAAjAAAABAAAAGQAAAAXAAAAFAAAAAAAAAAAAAAA/38AAP9/AAAAAAAACQAAAAQAAABjaXH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P87OwUAAAABAAAAAAAAAAAAAAAAAAAAAAAAAAAAAAAAAAAAAAAAAAD///8Cf39/AAAySAPMzMwAwMD/AH9/fwAAAAAAAAAAAAAAAAD///8AAAAAACEAAAAYAAAAFAAAAH4vAACeAwAABkkAAJEmAAAQ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7720330" y="588010"/>
            <a:ext cx="4150360" cy="568134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fast" p14:dur="500">
    <p:fade/>
    <p:extLst>
      <p:ext uri="smNativeData">
        <pr:smNativeData xmlns:pr="smNativeData" xmlns="smNativeData" val="/Da3ZwAAAAD0AQAAAAAAAAYAAAAAAAAAAAAAAAAAAAAAAAAAAQAAAAAAAAAAAAAAAAAAAAAAAAAAAAAA"/>
      </p:ext>
    </p:extLst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Presentation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0">
          <a:gsLst>
            <a:gs pos="0">
              <a:schemeClr val="accent2">
                <a:alpha val="80000"/>
              </a:schemeClr>
            </a:gs>
            <a:gs pos="100000">
              <a:schemeClr val="accent1"/>
            </a:gs>
            <a:gs pos="100000">
              <a:schemeClr val="accent2">
                <a:alpha val="70000"/>
              </a:schemeClr>
            </a:gs>
          </a:gsLst>
          <a:lin ang="10800000" scaled="0"/>
          <a:tileRect/>
        </a:gradFill>
        <a:ln>
          <a:noFill/>
        </a:ln>
        <a:effectLst/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874CB"/>
        </a:accent1>
        <a:accent2>
          <a:srgbClr val="EE822F"/>
        </a:accent2>
        <a:accent3>
          <a:srgbClr val="F2BA02"/>
        </a:accent3>
        <a:accent4>
          <a:srgbClr val="75BD42"/>
        </a:accent4>
        <a:accent5>
          <a:srgbClr val="30C0B4"/>
        </a:accent5>
        <a:accent6>
          <a:srgbClr val="E54C5E"/>
        </a:accent6>
        <a:hlink>
          <a:srgbClr val="0026E5"/>
        </a:hlink>
        <a:folHlink>
          <a:srgbClr val="7E1FA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resentation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0">
          <a:gsLst>
            <a:gs pos="0">
              <a:schemeClr val="accent2">
                <a:alpha val="80000"/>
              </a:schemeClr>
            </a:gs>
            <a:gs pos="100000">
              <a:schemeClr val="accent1"/>
            </a:gs>
            <a:gs pos="100000">
              <a:schemeClr val="accent2">
                <a:alpha val="70000"/>
              </a:schemeClr>
            </a:gs>
          </a:gsLst>
          <a:lin ang="10800000" scaled="0"/>
          <a:tileRect/>
        </a:gradFill>
        <a:ln>
          <a:noFill/>
        </a:ln>
        <a:effectLst/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FFFFFF"/>
      </a:dk1>
      <a:lt1>
        <a:srgbClr val="000000"/>
      </a:lt1>
      <a:dk2>
        <a:srgbClr val="E8F7FE"/>
      </a:dk2>
      <a:lt2>
        <a:srgbClr val="003248"/>
      </a:lt2>
      <a:accent1>
        <a:srgbClr val="FF3B3B"/>
      </a:accent1>
      <a:accent2>
        <a:srgbClr val="FF542D"/>
      </a:accent2>
      <a:accent3>
        <a:srgbClr val="FF7429"/>
      </a:accent3>
      <a:accent4>
        <a:srgbClr val="FE8F00"/>
      </a:accent4>
      <a:accent5>
        <a:srgbClr val="FFB005"/>
      </a:accent5>
      <a:accent6>
        <a:srgbClr val="FFC000"/>
      </a:accent6>
      <a:hlink>
        <a:srgbClr val="304FFE"/>
      </a:hlink>
      <a:folHlink>
        <a:srgbClr val="492067"/>
      </a:folHlink>
    </a:clrScheme>
    <a:fontScheme name="Presentation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0">
          <a:gsLst>
            <a:gs pos="0">
              <a:schemeClr val="accent2">
                <a:alpha val="80000"/>
              </a:schemeClr>
            </a:gs>
            <a:gs pos="100000">
              <a:schemeClr val="accent1"/>
            </a:gs>
            <a:gs pos="100000">
              <a:schemeClr val="accent2">
                <a:alpha val="70000"/>
              </a:schemeClr>
            </a:gs>
          </a:gsLst>
          <a:lin ang="10800000" scaled="0"/>
          <a:tileRect/>
        </a:gradFill>
        <a:ln>
          <a:noFill/>
        </a:ln>
        <a:effectLst/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FFFFFF"/>
        </a:dk1>
        <a:lt1>
          <a:srgbClr val="000000"/>
        </a:lt1>
        <a:dk2>
          <a:srgbClr val="E8F7FE"/>
        </a:dk2>
        <a:lt2>
          <a:srgbClr val="003248"/>
        </a:lt2>
        <a:accent1>
          <a:srgbClr val="FF3B3B"/>
        </a:accent1>
        <a:accent2>
          <a:srgbClr val="FF542D"/>
        </a:accent2>
        <a:accent3>
          <a:srgbClr val="FF7429"/>
        </a:accent3>
        <a:accent4>
          <a:srgbClr val="FE8F00"/>
        </a:accent4>
        <a:accent5>
          <a:srgbClr val="FFB005"/>
        </a:accent5>
        <a:accent6>
          <a:srgbClr val="FFC000"/>
        </a:accent6>
        <a:hlink>
          <a:srgbClr val="304FFE"/>
        </a:hlink>
        <a:folHlink>
          <a:srgbClr val="4920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subject/>
  <dc:creator/>
  <cp:keywords/>
  <dc:description/>
  <cp:lastModifiedBy>ASUS</cp:lastModifiedBy>
  <cp:revision>0</cp:revision>
  <dcterms:created xsi:type="dcterms:W3CDTF">2019-06-19T02:08:00Z</dcterms:created>
  <dcterms:modified xsi:type="dcterms:W3CDTF">2025-02-20T14:06:52Z</dcterms:modified>
</cp:coreProperties>
</file>